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84" r:id="rId4"/>
    <p:sldId id="261" r:id="rId5"/>
    <p:sldId id="326" r:id="rId6"/>
    <p:sldId id="262" r:id="rId7"/>
    <p:sldId id="263" r:id="rId8"/>
    <p:sldId id="264" r:id="rId9"/>
    <p:sldId id="268" r:id="rId10"/>
    <p:sldId id="308" r:id="rId11"/>
    <p:sldId id="272" r:id="rId12"/>
    <p:sldId id="273" r:id="rId13"/>
    <p:sldId id="274" r:id="rId14"/>
    <p:sldId id="275" r:id="rId15"/>
    <p:sldId id="276" r:id="rId16"/>
    <p:sldId id="277" r:id="rId17"/>
    <p:sldId id="31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60287"/>
  </p:normalViewPr>
  <p:slideViewPr>
    <p:cSldViewPr>
      <p:cViewPr varScale="1">
        <p:scale>
          <a:sx n="66" d="100"/>
          <a:sy n="66" d="100"/>
        </p:scale>
        <p:origin x="2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AA881-F872-794F-B770-9E15944058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57ECF-BF49-A54D-AA14-F2AB172C3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ACAB38-83A5-F549-9629-B31807A5FD78}" type="datetimeFigureOut">
              <a:rPr lang="en-US"/>
              <a:pPr>
                <a:defRPr/>
              </a:pPr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6487A-65A7-6E4E-89C9-1B4E15DCF8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2677F-3C2C-2744-A7BF-BC8DE81BF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B38822-1C73-6C45-B4AF-F285902C6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749B65D-4C18-5F49-A58D-0E5F2D4837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621052F-DBB2-BA4F-ACD2-D449DA1386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51608B0-A044-894C-BF5A-098E9CD203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78E904CB-2626-6B47-9FE1-FB77A9D43C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FA3662A7-916B-434C-B4BD-B1D5ADD109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0169240E-23C2-7541-AF9D-D1995104E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295CA191-961A-A345-8537-A9F639CACA7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138176FD-35BF-BD46-853B-2FEE1BF18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0AEEA7-07BA-4C49-85B2-BD135009A540}" type="slidenum">
              <a:rPr lang="en-US" altLang="en-US" smtClean="0">
                <a:latin typeface="Times" pitchFamily="2" charset="0"/>
              </a:rPr>
              <a:pPr/>
              <a:t>1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9D5D2DC-C152-7944-9668-061C9A519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0"/>
            <a:ext cx="4572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7A3069F-03CB-CF49-A0F9-DCEE29648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6858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05C34C5-8CA1-37C2-79FB-572FEA0B9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817543-4784-934E-A126-47C2BB47A7F7}" type="slidenum">
              <a:rPr lang="en-US" altLang="en-US">
                <a:latin typeface="Times" pitchFamily="2" charset="0"/>
              </a:rPr>
              <a:pPr/>
              <a:t>10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59C6708-E0A0-821F-F532-8EDD87312F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6BA86C5-9682-5955-B660-698E9757E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011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DECE37E-9224-D817-8E3B-1C329C8B9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25AF48-B650-C344-9A00-208636185CE9}" type="slidenum">
              <a:rPr lang="en-US" altLang="en-US">
                <a:latin typeface="Times" pitchFamily="2" charset="0"/>
              </a:rPr>
              <a:pPr/>
              <a:t>11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E79060D-D5F6-6B8C-9355-B03365D3AE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066800" y="0"/>
            <a:ext cx="4572000" cy="342900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C5567A0-2E54-EB1D-89C4-E2ABD1E5F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50292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88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351F060F-9B62-DDDE-F2C6-C575D1803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F6E08D-3938-C442-B58B-6424B51615E0}" type="slidenum">
              <a:rPr lang="en-US" altLang="en-US">
                <a:latin typeface="Times" pitchFamily="2" charset="0"/>
              </a:rPr>
              <a:pPr/>
              <a:t>12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E1271D5-DB10-D3AA-E39D-13703F73CE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F93A4E2-ED69-2E43-3DB1-DCB7A52EC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39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603655C0-1D9D-DABC-7C5C-882B3C93C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9DB315-7C97-5E4F-8B37-D1C06F6E9ABB}" type="slidenum">
              <a:rPr lang="en-US" altLang="en-US">
                <a:latin typeface="Times" pitchFamily="2" charset="0"/>
              </a:rPr>
              <a:pPr/>
              <a:t>13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7171B97-0848-78A5-0707-28930F8079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30EDCAE-AC0E-B051-B77F-48C2D7CBA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98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0E693F7-E6E2-A5F8-54E5-122FAF8DD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B540D-38BB-AD41-A8BE-6DE630E043A5}" type="slidenum">
              <a:rPr lang="en-US" altLang="en-US">
                <a:latin typeface="Times" pitchFamily="2" charset="0"/>
              </a:rPr>
              <a:pPr/>
              <a:t>14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31E23F3-01C3-5F91-1B16-21F61755A4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411FE8-6587-3B00-50EE-5FE535E8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90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585C45B-FB18-76E7-9D8C-B23B71510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087963-2B41-1741-9673-021D13216339}" type="slidenum">
              <a:rPr lang="en-US" altLang="en-US">
                <a:latin typeface="Times" pitchFamily="2" charset="0"/>
              </a:rPr>
              <a:pPr/>
              <a:t>15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A168018-AB80-3822-E688-1027DB0C2C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08693A-F719-3060-D88C-F69F07F3C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400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0303F474-01B5-5D8E-9A0F-80F99BE0D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19748A-C7E8-0540-8B12-58EAEC5E0FE5}" type="slidenum">
              <a:rPr lang="en-US" altLang="en-US">
                <a:latin typeface="Times" pitchFamily="2" charset="0"/>
              </a:rPr>
              <a:pPr/>
              <a:t>16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1D24F37-16C3-0FEB-40FE-1B91515C75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EDBCEEE-2CB6-27A7-B0E9-293FC8230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300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F6673B35-BA08-D54B-7EF7-255BF63B2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2E540D-54C9-544A-92D8-8A79587E9005}" type="slidenum">
              <a:rPr lang="en-US" altLang="en-US">
                <a:latin typeface="Times" pitchFamily="2" charset="0"/>
              </a:rPr>
              <a:pPr/>
              <a:t>17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00A81BA-248E-0BF0-BA1B-FB18AE557D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F567975-686F-CDFB-0CA4-D0D75BEFF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647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A583FD5-31A4-D07E-1ACA-7A1ADDBB5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63CA70-838D-E043-8133-720299AE9806}" type="slidenum">
              <a:rPr lang="en-US" altLang="en-US">
                <a:latin typeface="Times" pitchFamily="2" charset="0"/>
              </a:rPr>
              <a:pPr/>
              <a:t>18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0D320A1-29AF-8145-8557-5E0DB3488D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457200"/>
            <a:ext cx="4572000" cy="3429000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2A7A281-525B-CAF8-2F0F-0498DB1B8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038600"/>
            <a:ext cx="50292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52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95CB820-87E1-7B46-2B8F-F31273B7B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557E5E-52E6-B14A-AB0A-2D380F9BDEF1}" type="slidenum">
              <a:rPr lang="en-US" altLang="en-US">
                <a:latin typeface="Times" pitchFamily="2" charset="0"/>
              </a:rPr>
              <a:pPr/>
              <a:t>19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636CA87-D8D5-FE82-D440-28302D4A32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BFC370-FA22-6EA2-EBBE-8C881BECE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96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51CB9C5-AEC7-474D-908F-4725C8A4F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BCEBC3-906C-574A-90B5-1B2EE9676BE1}" type="slidenum">
              <a:rPr lang="en-US" altLang="en-US" smtClean="0">
                <a:latin typeface="Times" pitchFamily="2" charset="0"/>
              </a:rPr>
              <a:pPr/>
              <a:t>2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AF2D182-110D-4644-8A38-707BB190F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C91C07E-249B-6942-98AE-F622FAB01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8DEAB118-489F-9D46-B495-D0C45753E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38F77A-37D2-754D-B704-34F9E7F4062B}" type="slidenum">
              <a:rPr lang="en-US" altLang="en-US" smtClean="0">
                <a:latin typeface="Times" pitchFamily="2" charset="0"/>
              </a:rPr>
              <a:pPr/>
              <a:t>3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D15E6A2-A23B-F24C-97A3-D6E251AA1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3AC6EBE-80E4-B145-9536-E749A6349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31CEE70-FF73-FF4F-BE65-80790CEF4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1987D4-5108-EA45-8511-70069A28CE12}" type="slidenum">
              <a:rPr lang="en-US" altLang="en-US" smtClean="0">
                <a:latin typeface="Times" pitchFamily="2" charset="0"/>
              </a:rPr>
              <a:pPr/>
              <a:t>4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B5350D3-3D98-BA4B-9E56-65A970D82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FEED6FF-E4FB-914C-804B-FA46C55F9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F35AB89-3C3F-494F-B759-41E42C800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71F3CF-2582-764D-ACC0-C05CC53325AA}" type="slidenum">
              <a:rPr lang="en-US" altLang="en-US" smtClean="0">
                <a:latin typeface="Times" pitchFamily="2" charset="0"/>
              </a:rPr>
              <a:pPr/>
              <a:t>5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2C4C1EC-83A8-894E-92D9-D4BFE713A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0"/>
            <a:ext cx="4572000" cy="34290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0C151DA-DF85-B34F-B012-F02DD0E11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50292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b="1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ADA2532-4BE7-3848-997E-974907C48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0D926B-26A6-1A4C-ABC7-465282FB5849}" type="slidenum">
              <a:rPr lang="en-US" altLang="en-US" smtClean="0">
                <a:latin typeface="Times" pitchFamily="2" charset="0"/>
              </a:rPr>
              <a:pPr/>
              <a:t>6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430E9C1-7473-8245-9564-123580ABC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6F33A76-D6AC-D246-BED7-FED01E83E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EFCF7AD-4714-3848-A63E-C1C29D197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786D4A-E339-8049-AC45-DE855628BB18}" type="slidenum">
              <a:rPr lang="en-US" altLang="en-US" smtClean="0">
                <a:latin typeface="Times" pitchFamily="2" charset="0"/>
              </a:rPr>
              <a:pPr/>
              <a:t>7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6DFE918-1B93-8942-ACC5-21DB2FA10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96FCB71-4E02-ED47-A58F-815083061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9395601-6928-DC46-B311-1C867CEC1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C793F7-7B17-CE4F-B0B5-77EB9954E444}" type="slidenum">
              <a:rPr lang="en-US" altLang="en-US" smtClean="0">
                <a:latin typeface="Times" pitchFamily="2" charset="0"/>
              </a:rPr>
              <a:pPr/>
              <a:t>8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FC88ECF-4B47-FE46-BC92-31CB61587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01B74F-D0DB-5C42-8BAC-9F90D7303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7338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i="1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BAAD17C-0AA9-EE46-B16F-7291EC57D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86F5D6-9A5B-8D46-9D0C-4B77F51D193D}" type="slidenum">
              <a:rPr lang="en-US" altLang="en-US" smtClean="0">
                <a:latin typeface="Times" pitchFamily="2" charset="0"/>
              </a:rPr>
              <a:pPr/>
              <a:t>9</a:t>
            </a:fld>
            <a:endParaRPr lang="en-US" altLang="en-US">
              <a:latin typeface="Times" pitchFamily="2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979A30D-C144-FF41-B8CE-2F6B21964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0"/>
            <a:ext cx="4572000" cy="342900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A44156D-C2B1-3F4A-94A3-FE6A3DEEC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429000"/>
            <a:ext cx="50292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0F62201-F039-0F43-9B50-AB51070C5C56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F66F73C-9CFF-BB41-83EB-3138A87597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88B9C28-7D86-DA4E-9C9D-6E9A848B44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F4FA9F9-2479-1647-B54A-32CF54EC2B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7C46271-41E8-4945-B0C9-F446F393E7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8888F26-1E16-3A4B-BEB2-4D7CA8C32EE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4A5207F-5214-8B43-87E4-796FD2A2BB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43F86E9-3B2E-8542-9153-50776525B5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DD0D814-98DA-624D-881D-E33DA531DCD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5A0B528-68B7-ED4B-985E-59A7A945A2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AEE260C-FE5A-CA47-AEB7-12D837D907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5052805E-B286-0742-99B3-2F901DD3D6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74F6F5D0-796D-1140-8126-FEF30E7118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9AF93A19-4438-5248-909F-EC9E5387D3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435C907-6C69-A140-AF48-AAACF5DF70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FC4B9F2E-0471-1D45-AB22-B495E1FF74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6DB8B1EE-CB5D-A645-B8D5-3B8F5003CC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B2AF168-2B8E-384B-BE83-E71460DD8EE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C260963-7DDC-9545-864B-582D5A3208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97911811-4119-5945-98EE-E3E8FFBFB5C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7AC4DCFE-EE42-D446-902E-2278F0C83C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B8F3684-CDEB-D84B-96D1-B6A7FFF8AE5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8E2C895D-D87D-374D-BE5C-8FF34CAEA6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D52C27BD-567E-E44D-B81D-1453D4F99A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8C847943-3AC6-0249-9978-1015421C30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BF78383F-6ECD-D748-9EA3-2EB7E42A9D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CFE1E55E-A215-7745-8F8D-76AFB08E4C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6AD8F457-209A-864F-8FBB-DBC109D54F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DC4A5821-3CAB-8742-AC8B-E62CC6B751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250D371D-E14A-F648-AB4F-695ED08F56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715D718-C917-B545-9E5D-37BD6762F3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E341D27-84C9-3549-BF34-D9E327B3D7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C465C287-45A1-6B4D-BB1A-0B13C825B9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2E26B8D7-E3A3-7447-9245-CF9EF01C36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780DAE36-77E1-C945-A936-3D2D2C20C6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3974F1DC-494C-BF43-BC4F-51E4D111D2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F9DB1E3D-F5B1-FD43-97F2-3FACB66D31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86812F57-15F9-3247-96DA-DC0A14ABB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4EB190B9-F553-A74D-B732-F309B504EA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CE22CA9D-35B3-8F4B-A744-25635988B5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1ACAA5EF-BE56-D442-BA56-C92E15342D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CC1F9540-A7CD-C44A-80F0-396640B547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8EFBDFB0-8630-2D4E-A6AA-5D00C0C4F7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BA1E6B08-57E3-544A-801D-B6FD7C6E62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1B676690-E8CA-CB4D-AC0A-D5E647A7D6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805D6C04-1790-2D42-AF9B-949C1BE64D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DB0323F6-F3D9-3B40-A7FE-5D3546A8FD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2FA25CB4-E5B5-4940-847C-28A8BF5465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1D175556-DE2F-3944-8D9D-4FD679F753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60EAB08D-4BE6-184A-876D-54EC71B80A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C219A010-6A3E-D949-B9CB-B57EFD5051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C1D90BAB-0FEB-D748-9085-9A4811D36A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17929661-83C1-464E-8582-84E772DCCA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99DCD20D-602F-1749-8182-0C12AC1F42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06C7A400-2D7D-564E-99A2-006613D141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F7CD15DB-4060-EF46-BC92-3D423F564D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150FDC17-4AC7-E14C-97FD-FECC1F7D68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E461CF32-3762-074B-84EF-ACB6A41796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6F6B43CB-B90F-8048-8317-2A178166C5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507518BC-678B-C540-AAD3-FC7DC300E4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FE928024-08D7-734E-AD4A-62DD687B5C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8293C68F-3D2A-514B-B206-E336140A97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015E5427-9BD2-8D44-B7C8-39735D8892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F521005E-2C7C-D34F-89AA-4F68656A9A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01D32882-2364-1747-B459-11BF3175B6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E475BA1C-FD5F-9D49-9982-192549C687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A5588AA8-3BCF-194A-948F-7F23AE367F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AC056428-40EF-4646-9256-71480263E7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4871E162-E2AE-2641-BF70-BDBAA538DF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ECCAE736-BEE9-FA48-B68A-1576651E63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6FD15CC1-0C42-A74E-A2EC-4EBF56E471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5C9896C7-6517-5048-8E8C-D9CB3213A7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1C61BCAA-0C7B-AD49-82C5-C65105BDF1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C3D8348B-8649-F64A-8B24-3EE49AB22E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42B88130-AC8C-BB4B-9907-AADD53A62F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8221DBAE-3A97-6945-B424-728321F33F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88C76C77-90A4-764F-93DB-884D0DA301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E2692893-30AC-9848-8F75-8869CA9B4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FCC3FD12-D037-DD49-BBE4-6B7BD605D8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50B9DCE4-F8D9-8345-887B-7A92CBC126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6B7AE1AC-500A-8049-B420-334260E2BC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91EFDA2A-241D-934B-A299-9024AB4F75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956E65C0-91EB-6148-8F6B-1AB91B5C38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464287D0-288D-9642-A3D3-C4E30AB65D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97F882CC-72A8-D845-ACBB-848A9C5E38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6FC05004-4C21-604A-BF5A-33DDC30004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EDA9C2BC-16BA-1549-B569-6E3A5B315A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CDD9794C-9D45-5345-A4A2-826E599734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34F4851C-D1EA-4642-9C9A-4BE352F4CB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17FD79BE-159F-2F4A-B137-5571F417E2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B25F4356-1D62-1D4D-9381-6F2A40E6E1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B0EBEF6E-6732-064D-8BAC-A1D4C38BAC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39E16FBD-D13F-5741-B035-83E700B94D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AC5EF9B0-8A43-D344-9D77-89880957B9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E2FD131F-71B8-8943-8C10-AEA60DD68D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DF6FB643-CB14-CE41-B155-D263BE3DD5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03D3A4DC-737B-A342-B3BB-98B855C184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057254C1-C588-444A-8472-EE68B57454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C64C7F44-3C27-7248-92B9-AB2232D3A0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A903E2B4-D8C2-5041-9D90-F9D8AFA989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50D85083-9B3C-7E47-91B2-9C28795C1F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1AE86068-E882-6740-8F7E-7159D1BDEC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3BFC998F-1B65-8F47-B89E-BE7FF790FE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84E456F9-22B1-304A-A995-10FC4E8EC5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B238795F-E144-B946-A272-982B27BB98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86A8EA26-55BE-DF4D-8FAA-B2BFD84766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38A4932E-5B34-434F-BA99-0F88AC1C9F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BDF4AA0F-FE3C-6043-8B3B-A880BA4F4D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914A7910-DA58-A44E-BBC7-8C27F58C1E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51ED6C2B-67BF-F34A-89D2-5B4CCC3B4E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D2077A9F-0FF4-B848-A23A-795319B306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8FFD0B3E-2EFF-D34E-969C-ECFF251D02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9F49E773-809F-0246-9FEB-C074050948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46385CE0-E66F-A441-8E4D-ACCAEDE9CF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F5504E39-E120-7D48-90CD-F07A8FD993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6A21E3BB-ABDE-0B41-A762-9A230EE048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2AA8C06B-1B96-6649-AE68-E7FB2F9415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B099C014-DE4E-0B47-AA2B-B531AD7D7B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B59025BA-B321-D44B-892C-1E3C74D909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B3253CC0-9A6E-CE4C-AFBA-96E682275C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03E45529-DCE2-E246-8965-E2CCC45E13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D74C0E92-4357-A247-AD70-3F632F98E1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E17D3E61-4084-ED45-B3D3-641DE6F884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CEFDA49D-E433-B148-84BD-4E55DBE9A0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2B6EBFC5-9211-4148-A841-D205E0A5A6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C6E28522-6C75-554B-A72E-3C6EBBF6C7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3C26F723-5EE6-884F-8432-8B0BE9BB45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DF4183CE-9721-684F-BA5F-7ECD193E6F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997169AE-19F8-7E4E-B1E6-3AD76F5ECC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2E3A9378-AFB2-9440-AC84-ECA96288E1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43625854-FDF7-E546-A6C4-A479C57C22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285A850B-5F0E-B144-932F-FEFC65BBA1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9982A203-1C3A-2840-8328-08C1848056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E10422CE-A3FB-974B-9177-019FA7A9B9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337B233F-F52C-A647-844C-FF76CD59A5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BCDB8393-6BE1-6941-8191-B8729E7B07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7C491117-220D-224C-A9A2-80270D17FA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B90CFA5A-7C67-9A45-93B8-AD19BEA9BC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36D3BA46-F836-444F-B9E1-8685484BDF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5555F3E5-CA99-5B49-9BC4-46F462E25D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52667013-EF5D-C44E-9343-9972496E2A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05CB96FF-23E9-1743-B832-C7A3BDF554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7DBA3567-83D2-2745-884F-1086D74C7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D6003457-9BEA-D74A-90A5-D91F69CE2A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2F13EC7B-8B48-6D45-B23C-D33A019B34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42627FFC-12B8-5C42-A676-16A05F0327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4DA00DB6-CA52-E141-AF7E-733EEB8EC7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BA617714-7B54-CC45-856D-565F55D644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A9B212A7-73EF-0043-B617-8312872B7A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32EE77F0-AB54-EA41-8457-BAD50A9535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13B144B4-6A55-0845-A256-556C3E15FE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EBDAF714-3A87-2242-9ADB-9008E7862C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D8F97863-C1D1-B643-9927-ED02DF8FED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6EB1B242-A269-8C4E-AA4D-2AA29043A6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B31DD114-B1AC-794F-9FB9-123274841F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D6D93188-0C2F-9A4D-BB60-30D808BFDD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5D5CA4AC-6429-654C-A4FF-844A924FC0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98A87C3D-B06E-AB43-8C3E-D67E206C7C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7B9F7987-EE64-6F44-8676-5E953542CB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15813294-C8C4-2F4B-93B4-BE74A75878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101802E8-C301-B149-A667-039723DF51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57036A3F-20DF-A243-BE74-DB2C6B72EB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2A24AE84-445F-C04B-B706-5FDA59BBBE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1B5E7993-4C54-694D-BA0A-C55282A0FD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89167829-CB76-5B45-9C23-B23003737E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9B5A65EE-03CB-574B-87EB-88378211F1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B9B7D71B-1893-234D-A29E-91F1707A3B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8EA9187E-8F42-9C4F-A53E-572823AAD9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26A14E35-9DE2-4A4A-8A89-EA387F306D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44AB5B95-E97D-2046-AD82-9376BAB0A2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C06FD965-9F7C-C14B-A049-FE3F10311A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0DA78FBE-3289-6243-AEAB-D194854470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0B44E083-CBB2-2B46-8044-F41760D04F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828E3993-046C-2045-917A-7A4F3BF5B3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7AE9E68F-FBB9-A44A-8AAE-B89FFA99F3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5E5A9D46-6EF1-2044-95B0-FF945F7D1A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0F17770F-6F4E-AE45-BF85-2378EF469F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8C702D79-E9F5-6947-8BC0-41F0E2ADF0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66B5DCA2-C5EC-4344-8A31-C3AA924345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0D8D8AA2-DB49-144A-A210-670ED6649D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EA8AF8B9-3C8C-0145-8207-FA56E46B9A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26683553-348D-F741-8DB2-A34AF33520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9D4CDCAA-6E7B-6341-9A32-EE28CA7E0A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3836EDCF-6D0C-2449-A243-65DB3E9377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78E2676C-1970-7745-83A6-1FFFF00C7D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9D790032-8EAB-8C4A-9D73-B3738C22E6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DAAF1CE4-030A-474E-8DA3-0683EDD840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7587DEFD-888D-9F40-9B05-42FEE65444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46F50373-E660-2A48-A3BE-9EC7C165FD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EFF5FB1D-385D-D544-B1CF-A2C6CF0B13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173C61A8-ECD8-C041-9D16-34A0DABB9C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02F3E509-3076-2F41-BB51-408D3CFF69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03609811-0F2E-AD4A-9213-0D39BA2A4A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35E0C1C9-08B2-D54B-9FE4-437A4A628C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C852643E-737B-1445-884E-D488CF6FFC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53DA478C-5848-B54F-9FE8-1B397AD2D6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471313CF-A8EE-6C43-9EE1-5BB475C9BD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D2861DB6-B7F9-D349-B5F3-4C98BA8E3A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2BA13775-1B4A-4246-9C67-5880FFF72D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14F6EC34-0249-0548-B47E-07BE115C18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F2571AB5-CDC2-0E40-986D-4AA0C4B37B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6E0E4E25-9EA5-3E46-B7D8-FAE0D9FE08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77E349E6-CEEC-3C43-B5BA-EE390D56D2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EE471806-6D12-354E-ACA6-7139D15421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4C7D7F98-47E9-2B46-908A-7B046D51AE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9E36D760-77C3-5D4C-B7FB-5A48A193BA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FA7609F9-1F2A-F64A-9A2B-2219C390B8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B055440C-7760-F54F-A69D-704196663E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5063B59D-8F88-684E-B5CF-27C6FCDD0A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AB994A7C-45F8-8840-B861-DC6A010A21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576430AC-996B-C647-A8C0-7D5EF6E2F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728D38ED-0C43-3044-8CA8-0D14F7073E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598A2557-E190-DF41-9BD7-8662C2AB89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A021D1CD-BE90-4C48-8F6E-332A3CA74E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7A8FE3F3-C6F6-0640-9542-C078F585D7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D4ED0307-2E5B-CB4C-A8DC-9F218DA4B4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2029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29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430EF3A9-141B-BF4A-A8F7-FD7407DE2E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5917914D-106A-DF45-A331-3D16BA9D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56F40840-BE54-B64D-86EF-D26720C78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9AC4-C636-4348-8EEA-11B7D916848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2136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A188376C-323E-6D41-BEDD-ED2BA7D4AB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A743-D7F3-3941-8201-2D0119E178A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A2BECCD-AAB9-BB48-9CC4-1C1974F57E4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17C26D5-E0F6-2645-A359-4148FB5002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65438FB5-DB7B-D04F-B4D5-345708D632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E23C-F23F-A148-8572-F2D8D02994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088C9C2-AF10-E840-AB02-22A0BE05426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F156535B-2E68-6143-B14D-15B393C3CC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7D96D9A6-13B5-034F-89A2-4B991D1451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6949-BC76-5B4D-9B7C-3E5E117779F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F4A22017-F3A3-C543-B6FB-7419CDF8B35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B15E417B-1B09-5241-A70C-9DD2EB0AFA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2A4AC079-948F-A541-9274-EB635DE9C1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2233-8FD1-A140-921C-43394A4607C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C5F923AD-0503-D040-8FA8-66B56A5E6D3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7EFD5644-7E46-6F4B-9EA3-BD31844827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55C396AD-6955-6046-BEF8-D64B983CAB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574B-6E83-7040-829A-808E377CC65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67EFED1E-D65B-5D43-8C49-63E352DBA88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AABD4E22-1A40-DF4C-BA46-9F27981D85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51660DAE-BAF1-984F-A54F-42B0EE41FD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B668-A4FD-B94F-B31B-3CAE0A888E3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07984E89-36F8-9045-83A5-923D27FEFA1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2CF00B24-271B-094C-A948-FED8908CC4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9669EA6A-1FEA-A344-AD92-69B8CA7BBD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0380-90C2-CC4B-A5FA-92A9D5DFD52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B08ED589-BF30-EF44-89BB-3545E479DB9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0C107FF0-82DC-0B4F-B9CA-F5FE5E43373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0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160B55A1-BE27-8D42-85FD-BB6FBB1D05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8416-1CAB-DC47-9920-5D855156AE8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4D1965D6-AF90-2E4F-950A-0D58231B5FF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35BF8361-3227-1041-8E11-48785676F3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F2831A03-B4F9-924D-B218-9DE8BEBC85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0961-7A3B-1244-AA87-229DA2B6479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FC7DA3A7-DFB6-E743-9A43-CDAE4213249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93A2D439-675E-1E4E-B826-7B4A1D26DC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61069101-1A1E-6943-8ADF-D713F2A2AF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FB03-49FE-2149-9E09-A9858FC371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8B6A6A9F-2463-EC45-9562-C5C214EB60A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8A959368-3E36-F849-B3FE-D03683AD987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C49A283B-ECDF-FA4F-927F-91C48DAA29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EA4E-6BB1-3E4D-B838-6194E093FA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789626F8-A0F5-1147-8D4D-7B04ACE7C6F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3B5AA47-6B1C-484A-A653-559C887335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86C3CAE-57C5-7B40-8EA3-B8040914A8A6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01731" name="Rectangle 3">
              <a:extLst>
                <a:ext uri="{FF2B5EF4-FFF2-40B4-BE49-F238E27FC236}">
                  <a16:creationId xmlns:a16="http://schemas.microsoft.com/office/drawing/2014/main" id="{92DEE4F3-3948-1742-931F-AC0D87FA0B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2" name="Rectangle 4">
              <a:extLst>
                <a:ext uri="{FF2B5EF4-FFF2-40B4-BE49-F238E27FC236}">
                  <a16:creationId xmlns:a16="http://schemas.microsoft.com/office/drawing/2014/main" id="{BF9CB27E-1079-374F-8CFE-84CEDA0C3B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3" name="Rectangle 5">
              <a:extLst>
                <a:ext uri="{FF2B5EF4-FFF2-40B4-BE49-F238E27FC236}">
                  <a16:creationId xmlns:a16="http://schemas.microsoft.com/office/drawing/2014/main" id="{630A39EE-FBF5-684D-9AFA-E35FCFB286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4" name="Rectangle 6">
              <a:extLst>
                <a:ext uri="{FF2B5EF4-FFF2-40B4-BE49-F238E27FC236}">
                  <a16:creationId xmlns:a16="http://schemas.microsoft.com/office/drawing/2014/main" id="{BCC99A3E-0529-3049-8B05-57C90A44DE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5" name="Rectangle 7">
              <a:extLst>
                <a:ext uri="{FF2B5EF4-FFF2-40B4-BE49-F238E27FC236}">
                  <a16:creationId xmlns:a16="http://schemas.microsoft.com/office/drawing/2014/main" id="{A3D54487-04D5-0F4C-BD65-74560E8C15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6" name="Rectangle 8">
              <a:extLst>
                <a:ext uri="{FF2B5EF4-FFF2-40B4-BE49-F238E27FC236}">
                  <a16:creationId xmlns:a16="http://schemas.microsoft.com/office/drawing/2014/main" id="{9903954C-4CFC-7F4C-B997-8C6C217E19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7" name="Rectangle 9">
              <a:extLst>
                <a:ext uri="{FF2B5EF4-FFF2-40B4-BE49-F238E27FC236}">
                  <a16:creationId xmlns:a16="http://schemas.microsoft.com/office/drawing/2014/main" id="{C91D9DD6-FF67-5F41-905E-1B8554390CE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8" name="Rectangle 10">
              <a:extLst>
                <a:ext uri="{FF2B5EF4-FFF2-40B4-BE49-F238E27FC236}">
                  <a16:creationId xmlns:a16="http://schemas.microsoft.com/office/drawing/2014/main" id="{712D1305-627F-B54F-BAB1-122E90BA0A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39" name="Rectangle 11">
              <a:extLst>
                <a:ext uri="{FF2B5EF4-FFF2-40B4-BE49-F238E27FC236}">
                  <a16:creationId xmlns:a16="http://schemas.microsoft.com/office/drawing/2014/main" id="{DEC17E03-3DDA-5E43-A079-49DBBECF8D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0" name="Rectangle 12">
              <a:extLst>
                <a:ext uri="{FF2B5EF4-FFF2-40B4-BE49-F238E27FC236}">
                  <a16:creationId xmlns:a16="http://schemas.microsoft.com/office/drawing/2014/main" id="{14A5E5A3-514B-0A48-81BE-EADC932C3C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1" name="Rectangle 13">
              <a:extLst>
                <a:ext uri="{FF2B5EF4-FFF2-40B4-BE49-F238E27FC236}">
                  <a16:creationId xmlns:a16="http://schemas.microsoft.com/office/drawing/2014/main" id="{CA14A5CA-4668-774D-95F8-E9918C7FAAD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2" name="Rectangle 14">
              <a:extLst>
                <a:ext uri="{FF2B5EF4-FFF2-40B4-BE49-F238E27FC236}">
                  <a16:creationId xmlns:a16="http://schemas.microsoft.com/office/drawing/2014/main" id="{8F660DF4-B353-1546-BE47-B71F3E336C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3" name="Rectangle 15">
              <a:extLst>
                <a:ext uri="{FF2B5EF4-FFF2-40B4-BE49-F238E27FC236}">
                  <a16:creationId xmlns:a16="http://schemas.microsoft.com/office/drawing/2014/main" id="{2873BFD6-69E2-724B-B90B-80A07F8AA4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4" name="Rectangle 16">
              <a:extLst>
                <a:ext uri="{FF2B5EF4-FFF2-40B4-BE49-F238E27FC236}">
                  <a16:creationId xmlns:a16="http://schemas.microsoft.com/office/drawing/2014/main" id="{21685B86-CCBD-274E-8639-40193759D4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5" name="Rectangle 17">
              <a:extLst>
                <a:ext uri="{FF2B5EF4-FFF2-40B4-BE49-F238E27FC236}">
                  <a16:creationId xmlns:a16="http://schemas.microsoft.com/office/drawing/2014/main" id="{A7806BE7-6BE3-E549-A989-F6231BAEA8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6" name="Rectangle 18">
              <a:extLst>
                <a:ext uri="{FF2B5EF4-FFF2-40B4-BE49-F238E27FC236}">
                  <a16:creationId xmlns:a16="http://schemas.microsoft.com/office/drawing/2014/main" id="{C00D8102-F1B7-154D-99A9-B66B285B6C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7" name="Rectangle 19">
              <a:extLst>
                <a:ext uri="{FF2B5EF4-FFF2-40B4-BE49-F238E27FC236}">
                  <a16:creationId xmlns:a16="http://schemas.microsoft.com/office/drawing/2014/main" id="{EF2BA8E5-548D-914B-80B1-6679AEE447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8" name="Rectangle 20">
              <a:extLst>
                <a:ext uri="{FF2B5EF4-FFF2-40B4-BE49-F238E27FC236}">
                  <a16:creationId xmlns:a16="http://schemas.microsoft.com/office/drawing/2014/main" id="{C31C41E0-7642-6744-BB70-E26C779A71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49" name="Rectangle 21">
              <a:extLst>
                <a:ext uri="{FF2B5EF4-FFF2-40B4-BE49-F238E27FC236}">
                  <a16:creationId xmlns:a16="http://schemas.microsoft.com/office/drawing/2014/main" id="{DB104277-C40A-D04F-82DC-EB446917D4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0" name="Rectangle 22">
              <a:extLst>
                <a:ext uri="{FF2B5EF4-FFF2-40B4-BE49-F238E27FC236}">
                  <a16:creationId xmlns:a16="http://schemas.microsoft.com/office/drawing/2014/main" id="{EB217C93-E476-DC4D-82FB-851733DADA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1" name="Rectangle 23">
              <a:extLst>
                <a:ext uri="{FF2B5EF4-FFF2-40B4-BE49-F238E27FC236}">
                  <a16:creationId xmlns:a16="http://schemas.microsoft.com/office/drawing/2014/main" id="{E9FB98D5-FB32-2047-B09A-8ECF4B458B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2" name="Rectangle 24">
              <a:extLst>
                <a:ext uri="{FF2B5EF4-FFF2-40B4-BE49-F238E27FC236}">
                  <a16:creationId xmlns:a16="http://schemas.microsoft.com/office/drawing/2014/main" id="{62193422-9DAE-5742-B395-631E5E36F8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3" name="Rectangle 25">
              <a:extLst>
                <a:ext uri="{FF2B5EF4-FFF2-40B4-BE49-F238E27FC236}">
                  <a16:creationId xmlns:a16="http://schemas.microsoft.com/office/drawing/2014/main" id="{A9F66C3D-27F8-4D40-A0B8-6B458C71FD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4" name="Rectangle 26">
              <a:extLst>
                <a:ext uri="{FF2B5EF4-FFF2-40B4-BE49-F238E27FC236}">
                  <a16:creationId xmlns:a16="http://schemas.microsoft.com/office/drawing/2014/main" id="{5D8F4312-91C9-F249-9C4B-9B6E49E6B6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5" name="Rectangle 27">
              <a:extLst>
                <a:ext uri="{FF2B5EF4-FFF2-40B4-BE49-F238E27FC236}">
                  <a16:creationId xmlns:a16="http://schemas.microsoft.com/office/drawing/2014/main" id="{F0548F36-0BE8-5A44-90DF-45FD4BB776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6" name="Rectangle 28">
              <a:extLst>
                <a:ext uri="{FF2B5EF4-FFF2-40B4-BE49-F238E27FC236}">
                  <a16:creationId xmlns:a16="http://schemas.microsoft.com/office/drawing/2014/main" id="{111618D2-0D2C-884C-B668-950C56AB87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7" name="Rectangle 29">
              <a:extLst>
                <a:ext uri="{FF2B5EF4-FFF2-40B4-BE49-F238E27FC236}">
                  <a16:creationId xmlns:a16="http://schemas.microsoft.com/office/drawing/2014/main" id="{A22D8F51-B188-864E-BB80-E4D16D5FAE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8" name="Rectangle 30">
              <a:extLst>
                <a:ext uri="{FF2B5EF4-FFF2-40B4-BE49-F238E27FC236}">
                  <a16:creationId xmlns:a16="http://schemas.microsoft.com/office/drawing/2014/main" id="{00F99731-0F5B-8145-9FDA-9B5A6B98FF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59" name="Rectangle 31">
              <a:extLst>
                <a:ext uri="{FF2B5EF4-FFF2-40B4-BE49-F238E27FC236}">
                  <a16:creationId xmlns:a16="http://schemas.microsoft.com/office/drawing/2014/main" id="{190DDDA7-4EF6-D749-93AE-E9BBA4620A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60" name="Rectangle 32">
              <a:extLst>
                <a:ext uri="{FF2B5EF4-FFF2-40B4-BE49-F238E27FC236}">
                  <a16:creationId xmlns:a16="http://schemas.microsoft.com/office/drawing/2014/main" id="{D3CCC52A-6624-DE40-ACEB-C7AA26131BF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61" name="Rectangle 33">
              <a:extLst>
                <a:ext uri="{FF2B5EF4-FFF2-40B4-BE49-F238E27FC236}">
                  <a16:creationId xmlns:a16="http://schemas.microsoft.com/office/drawing/2014/main" id="{DC31FCC0-A35B-4F45-AF55-F8D5148D34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62" name="Rectangle 34">
              <a:extLst>
                <a:ext uri="{FF2B5EF4-FFF2-40B4-BE49-F238E27FC236}">
                  <a16:creationId xmlns:a16="http://schemas.microsoft.com/office/drawing/2014/main" id="{24BB5A58-3A44-104C-9EB4-F9F2B4291D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201763" name="Oval 35">
              <a:extLst>
                <a:ext uri="{FF2B5EF4-FFF2-40B4-BE49-F238E27FC236}">
                  <a16:creationId xmlns:a16="http://schemas.microsoft.com/office/drawing/2014/main" id="{61CD27AD-9517-B845-A83F-73126AC4A4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4" name="Oval 36">
              <a:extLst>
                <a:ext uri="{FF2B5EF4-FFF2-40B4-BE49-F238E27FC236}">
                  <a16:creationId xmlns:a16="http://schemas.microsoft.com/office/drawing/2014/main" id="{2B4CB011-A12B-B14A-9120-C91AD261AF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5" name="Oval 37">
              <a:extLst>
                <a:ext uri="{FF2B5EF4-FFF2-40B4-BE49-F238E27FC236}">
                  <a16:creationId xmlns:a16="http://schemas.microsoft.com/office/drawing/2014/main" id="{A662C505-8B0D-F740-8F56-F4E5DCA50F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6" name="Oval 38">
              <a:extLst>
                <a:ext uri="{FF2B5EF4-FFF2-40B4-BE49-F238E27FC236}">
                  <a16:creationId xmlns:a16="http://schemas.microsoft.com/office/drawing/2014/main" id="{0D58AB13-5318-8A4E-AB93-57DA440941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7" name="Oval 39">
              <a:extLst>
                <a:ext uri="{FF2B5EF4-FFF2-40B4-BE49-F238E27FC236}">
                  <a16:creationId xmlns:a16="http://schemas.microsoft.com/office/drawing/2014/main" id="{3A850CB3-44C1-EF45-BD8D-E269F47895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8" name="Oval 40">
              <a:extLst>
                <a:ext uri="{FF2B5EF4-FFF2-40B4-BE49-F238E27FC236}">
                  <a16:creationId xmlns:a16="http://schemas.microsoft.com/office/drawing/2014/main" id="{82EE4FB9-F2D0-CF4D-B874-A66BD10451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69" name="Oval 41">
              <a:extLst>
                <a:ext uri="{FF2B5EF4-FFF2-40B4-BE49-F238E27FC236}">
                  <a16:creationId xmlns:a16="http://schemas.microsoft.com/office/drawing/2014/main" id="{AF7B3802-E3F2-3A43-81E8-2897DDD79E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0" name="Oval 42">
              <a:extLst>
                <a:ext uri="{FF2B5EF4-FFF2-40B4-BE49-F238E27FC236}">
                  <a16:creationId xmlns:a16="http://schemas.microsoft.com/office/drawing/2014/main" id="{FB3EE560-48D8-4640-A2E5-DCA793E5E7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1" name="Oval 43">
              <a:extLst>
                <a:ext uri="{FF2B5EF4-FFF2-40B4-BE49-F238E27FC236}">
                  <a16:creationId xmlns:a16="http://schemas.microsoft.com/office/drawing/2014/main" id="{38698366-C442-2D48-BF13-A87245C627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2" name="Oval 44">
              <a:extLst>
                <a:ext uri="{FF2B5EF4-FFF2-40B4-BE49-F238E27FC236}">
                  <a16:creationId xmlns:a16="http://schemas.microsoft.com/office/drawing/2014/main" id="{8E4D7A80-6C70-AE4B-AC81-FC988F6FB7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3" name="Oval 45">
              <a:extLst>
                <a:ext uri="{FF2B5EF4-FFF2-40B4-BE49-F238E27FC236}">
                  <a16:creationId xmlns:a16="http://schemas.microsoft.com/office/drawing/2014/main" id="{02F5ABBD-55D2-9844-A627-0D76DF9E34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4" name="Oval 46">
              <a:extLst>
                <a:ext uri="{FF2B5EF4-FFF2-40B4-BE49-F238E27FC236}">
                  <a16:creationId xmlns:a16="http://schemas.microsoft.com/office/drawing/2014/main" id="{96450A71-C5FD-8D42-A7CE-5A2CF323DD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5" name="Oval 47">
              <a:extLst>
                <a:ext uri="{FF2B5EF4-FFF2-40B4-BE49-F238E27FC236}">
                  <a16:creationId xmlns:a16="http://schemas.microsoft.com/office/drawing/2014/main" id="{966E6EA9-4A27-F04C-9D36-409BDE2CAB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6" name="Oval 48">
              <a:extLst>
                <a:ext uri="{FF2B5EF4-FFF2-40B4-BE49-F238E27FC236}">
                  <a16:creationId xmlns:a16="http://schemas.microsoft.com/office/drawing/2014/main" id="{64FE728D-AA4A-A443-88FA-4F7754720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7" name="Oval 49">
              <a:extLst>
                <a:ext uri="{FF2B5EF4-FFF2-40B4-BE49-F238E27FC236}">
                  <a16:creationId xmlns:a16="http://schemas.microsoft.com/office/drawing/2014/main" id="{533762B5-3D8C-1642-B7A2-B331C0369D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8" name="Oval 50">
              <a:extLst>
                <a:ext uri="{FF2B5EF4-FFF2-40B4-BE49-F238E27FC236}">
                  <a16:creationId xmlns:a16="http://schemas.microsoft.com/office/drawing/2014/main" id="{CFBC752F-E43F-264B-83A1-A63F3E69E5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79" name="Oval 51">
              <a:extLst>
                <a:ext uri="{FF2B5EF4-FFF2-40B4-BE49-F238E27FC236}">
                  <a16:creationId xmlns:a16="http://schemas.microsoft.com/office/drawing/2014/main" id="{700DD0A7-16F5-FF41-A15A-134AC6F625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0" name="Oval 52">
              <a:extLst>
                <a:ext uri="{FF2B5EF4-FFF2-40B4-BE49-F238E27FC236}">
                  <a16:creationId xmlns:a16="http://schemas.microsoft.com/office/drawing/2014/main" id="{D1FD69CE-7CC6-8742-A721-7AD75E4DA9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1" name="Oval 53">
              <a:extLst>
                <a:ext uri="{FF2B5EF4-FFF2-40B4-BE49-F238E27FC236}">
                  <a16:creationId xmlns:a16="http://schemas.microsoft.com/office/drawing/2014/main" id="{C8719839-783D-AC4A-9AD5-D49DF8B056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2" name="Oval 54">
              <a:extLst>
                <a:ext uri="{FF2B5EF4-FFF2-40B4-BE49-F238E27FC236}">
                  <a16:creationId xmlns:a16="http://schemas.microsoft.com/office/drawing/2014/main" id="{756C3882-6BBB-C94A-A490-0BDFA8082D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3" name="Oval 55">
              <a:extLst>
                <a:ext uri="{FF2B5EF4-FFF2-40B4-BE49-F238E27FC236}">
                  <a16:creationId xmlns:a16="http://schemas.microsoft.com/office/drawing/2014/main" id="{0C5E07F8-D722-6A46-932A-DA7A11B8DD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4" name="Oval 56">
              <a:extLst>
                <a:ext uri="{FF2B5EF4-FFF2-40B4-BE49-F238E27FC236}">
                  <a16:creationId xmlns:a16="http://schemas.microsoft.com/office/drawing/2014/main" id="{A5170FA0-F643-7047-9077-8FE8ACB750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5" name="Oval 57">
              <a:extLst>
                <a:ext uri="{FF2B5EF4-FFF2-40B4-BE49-F238E27FC236}">
                  <a16:creationId xmlns:a16="http://schemas.microsoft.com/office/drawing/2014/main" id="{0BEA6AAC-5606-A64C-9D57-2CC910FB80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6" name="Oval 58">
              <a:extLst>
                <a:ext uri="{FF2B5EF4-FFF2-40B4-BE49-F238E27FC236}">
                  <a16:creationId xmlns:a16="http://schemas.microsoft.com/office/drawing/2014/main" id="{B8E4AB89-6D6A-314F-8D89-5864C0F41F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7" name="Oval 59">
              <a:extLst>
                <a:ext uri="{FF2B5EF4-FFF2-40B4-BE49-F238E27FC236}">
                  <a16:creationId xmlns:a16="http://schemas.microsoft.com/office/drawing/2014/main" id="{2E3E109E-1CAF-0445-B778-F6B009DFED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8" name="Oval 60">
              <a:extLst>
                <a:ext uri="{FF2B5EF4-FFF2-40B4-BE49-F238E27FC236}">
                  <a16:creationId xmlns:a16="http://schemas.microsoft.com/office/drawing/2014/main" id="{3212396F-E973-6E44-AD7E-65C7BF2C9E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89" name="Oval 61">
              <a:extLst>
                <a:ext uri="{FF2B5EF4-FFF2-40B4-BE49-F238E27FC236}">
                  <a16:creationId xmlns:a16="http://schemas.microsoft.com/office/drawing/2014/main" id="{37A925FA-806F-C546-9D3E-D33DEFD90A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0" name="Oval 62">
              <a:extLst>
                <a:ext uri="{FF2B5EF4-FFF2-40B4-BE49-F238E27FC236}">
                  <a16:creationId xmlns:a16="http://schemas.microsoft.com/office/drawing/2014/main" id="{C9349397-B4BB-7045-AB11-873DD3B25E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1" name="Oval 63">
              <a:extLst>
                <a:ext uri="{FF2B5EF4-FFF2-40B4-BE49-F238E27FC236}">
                  <a16:creationId xmlns:a16="http://schemas.microsoft.com/office/drawing/2014/main" id="{9D0C108A-BD6F-1D4D-9C20-AC4FFF0D9F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2" name="Oval 64">
              <a:extLst>
                <a:ext uri="{FF2B5EF4-FFF2-40B4-BE49-F238E27FC236}">
                  <a16:creationId xmlns:a16="http://schemas.microsoft.com/office/drawing/2014/main" id="{04311455-6A53-C04F-AA12-B5E1F5FDF4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3" name="Oval 65">
              <a:extLst>
                <a:ext uri="{FF2B5EF4-FFF2-40B4-BE49-F238E27FC236}">
                  <a16:creationId xmlns:a16="http://schemas.microsoft.com/office/drawing/2014/main" id="{956122DA-0E75-2548-B207-13B59EA138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4" name="Oval 66">
              <a:extLst>
                <a:ext uri="{FF2B5EF4-FFF2-40B4-BE49-F238E27FC236}">
                  <a16:creationId xmlns:a16="http://schemas.microsoft.com/office/drawing/2014/main" id="{EE344BC3-5B87-104C-BE12-4E81E3BDAE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5" name="Oval 67">
              <a:extLst>
                <a:ext uri="{FF2B5EF4-FFF2-40B4-BE49-F238E27FC236}">
                  <a16:creationId xmlns:a16="http://schemas.microsoft.com/office/drawing/2014/main" id="{009A3A31-E1B8-1E4C-A69C-59EFB4B4B7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6" name="Oval 68">
              <a:extLst>
                <a:ext uri="{FF2B5EF4-FFF2-40B4-BE49-F238E27FC236}">
                  <a16:creationId xmlns:a16="http://schemas.microsoft.com/office/drawing/2014/main" id="{7B56BCDF-697C-FA43-8737-80775BEF76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7" name="Oval 69">
              <a:extLst>
                <a:ext uri="{FF2B5EF4-FFF2-40B4-BE49-F238E27FC236}">
                  <a16:creationId xmlns:a16="http://schemas.microsoft.com/office/drawing/2014/main" id="{0D217AA9-9A77-FF4F-8C41-DBA4578342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8" name="Oval 70">
              <a:extLst>
                <a:ext uri="{FF2B5EF4-FFF2-40B4-BE49-F238E27FC236}">
                  <a16:creationId xmlns:a16="http://schemas.microsoft.com/office/drawing/2014/main" id="{2DCB79F4-4878-CD49-A0BA-2F6DB83A31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799" name="Oval 71">
              <a:extLst>
                <a:ext uri="{FF2B5EF4-FFF2-40B4-BE49-F238E27FC236}">
                  <a16:creationId xmlns:a16="http://schemas.microsoft.com/office/drawing/2014/main" id="{8DD162BF-1939-DD4E-B292-A6A8B4D4ED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0" name="Oval 72">
              <a:extLst>
                <a:ext uri="{FF2B5EF4-FFF2-40B4-BE49-F238E27FC236}">
                  <a16:creationId xmlns:a16="http://schemas.microsoft.com/office/drawing/2014/main" id="{2E7CEC15-5AD9-EE41-B9BC-ECC5C58942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1" name="Oval 73">
              <a:extLst>
                <a:ext uri="{FF2B5EF4-FFF2-40B4-BE49-F238E27FC236}">
                  <a16:creationId xmlns:a16="http://schemas.microsoft.com/office/drawing/2014/main" id="{3CCB3B8F-FB31-B746-B171-DE85449A50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2" name="Oval 74">
              <a:extLst>
                <a:ext uri="{FF2B5EF4-FFF2-40B4-BE49-F238E27FC236}">
                  <a16:creationId xmlns:a16="http://schemas.microsoft.com/office/drawing/2014/main" id="{6B737E02-EA91-8243-8BEA-80E1105DE4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3" name="Oval 75">
              <a:extLst>
                <a:ext uri="{FF2B5EF4-FFF2-40B4-BE49-F238E27FC236}">
                  <a16:creationId xmlns:a16="http://schemas.microsoft.com/office/drawing/2014/main" id="{CB5BEFE3-EE2B-5A4B-BF57-66D402814F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4" name="Oval 76">
              <a:extLst>
                <a:ext uri="{FF2B5EF4-FFF2-40B4-BE49-F238E27FC236}">
                  <a16:creationId xmlns:a16="http://schemas.microsoft.com/office/drawing/2014/main" id="{30CB0B20-3B47-FA43-9CB9-B3ADFC6161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5" name="Oval 77">
              <a:extLst>
                <a:ext uri="{FF2B5EF4-FFF2-40B4-BE49-F238E27FC236}">
                  <a16:creationId xmlns:a16="http://schemas.microsoft.com/office/drawing/2014/main" id="{0A5D3F02-8C02-8A4F-90EC-3DB2D39FAB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6" name="Oval 78">
              <a:extLst>
                <a:ext uri="{FF2B5EF4-FFF2-40B4-BE49-F238E27FC236}">
                  <a16:creationId xmlns:a16="http://schemas.microsoft.com/office/drawing/2014/main" id="{87A515C4-1A1D-EB4D-805F-E0A5F2FC8C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7" name="Oval 79">
              <a:extLst>
                <a:ext uri="{FF2B5EF4-FFF2-40B4-BE49-F238E27FC236}">
                  <a16:creationId xmlns:a16="http://schemas.microsoft.com/office/drawing/2014/main" id="{5ABDCB9D-FDDD-8D49-AAE9-C8CA00FF54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8" name="Oval 80">
              <a:extLst>
                <a:ext uri="{FF2B5EF4-FFF2-40B4-BE49-F238E27FC236}">
                  <a16:creationId xmlns:a16="http://schemas.microsoft.com/office/drawing/2014/main" id="{6868250E-125B-6249-9BC4-0613CDBBA5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09" name="Oval 81">
              <a:extLst>
                <a:ext uri="{FF2B5EF4-FFF2-40B4-BE49-F238E27FC236}">
                  <a16:creationId xmlns:a16="http://schemas.microsoft.com/office/drawing/2014/main" id="{151328A3-866B-6147-A86D-7C83FAA31E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0" name="Oval 82">
              <a:extLst>
                <a:ext uri="{FF2B5EF4-FFF2-40B4-BE49-F238E27FC236}">
                  <a16:creationId xmlns:a16="http://schemas.microsoft.com/office/drawing/2014/main" id="{D8D5F02D-B531-5943-A103-1423BA200B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1" name="Oval 83">
              <a:extLst>
                <a:ext uri="{FF2B5EF4-FFF2-40B4-BE49-F238E27FC236}">
                  <a16:creationId xmlns:a16="http://schemas.microsoft.com/office/drawing/2014/main" id="{23EF5BC5-7C48-5C47-81E8-03232AD94C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2" name="Oval 84">
              <a:extLst>
                <a:ext uri="{FF2B5EF4-FFF2-40B4-BE49-F238E27FC236}">
                  <a16:creationId xmlns:a16="http://schemas.microsoft.com/office/drawing/2014/main" id="{D51EB85D-7F8C-764F-8C6F-9F098F0F70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3" name="Oval 85">
              <a:extLst>
                <a:ext uri="{FF2B5EF4-FFF2-40B4-BE49-F238E27FC236}">
                  <a16:creationId xmlns:a16="http://schemas.microsoft.com/office/drawing/2014/main" id="{8100ABDA-D6BD-5540-9362-0A5C8B96E2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4" name="Oval 86">
              <a:extLst>
                <a:ext uri="{FF2B5EF4-FFF2-40B4-BE49-F238E27FC236}">
                  <a16:creationId xmlns:a16="http://schemas.microsoft.com/office/drawing/2014/main" id="{3FFF7614-0D97-314A-A8BF-E1B8A689EF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5" name="Oval 87">
              <a:extLst>
                <a:ext uri="{FF2B5EF4-FFF2-40B4-BE49-F238E27FC236}">
                  <a16:creationId xmlns:a16="http://schemas.microsoft.com/office/drawing/2014/main" id="{5A368868-3E5C-704E-A8FF-EE6093804A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6" name="Oval 88">
              <a:extLst>
                <a:ext uri="{FF2B5EF4-FFF2-40B4-BE49-F238E27FC236}">
                  <a16:creationId xmlns:a16="http://schemas.microsoft.com/office/drawing/2014/main" id="{F05FB54B-BC35-884A-B0FB-6BADE82AFB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7" name="Oval 89">
              <a:extLst>
                <a:ext uri="{FF2B5EF4-FFF2-40B4-BE49-F238E27FC236}">
                  <a16:creationId xmlns:a16="http://schemas.microsoft.com/office/drawing/2014/main" id="{64ABFE08-561F-074C-A943-643715B8D6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8" name="Oval 90">
              <a:extLst>
                <a:ext uri="{FF2B5EF4-FFF2-40B4-BE49-F238E27FC236}">
                  <a16:creationId xmlns:a16="http://schemas.microsoft.com/office/drawing/2014/main" id="{63AAA27E-F345-674C-AB30-44C77BB799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19" name="Oval 91">
              <a:extLst>
                <a:ext uri="{FF2B5EF4-FFF2-40B4-BE49-F238E27FC236}">
                  <a16:creationId xmlns:a16="http://schemas.microsoft.com/office/drawing/2014/main" id="{E2661054-6406-E445-B570-5D03C5F4FB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0" name="Oval 92">
              <a:extLst>
                <a:ext uri="{FF2B5EF4-FFF2-40B4-BE49-F238E27FC236}">
                  <a16:creationId xmlns:a16="http://schemas.microsoft.com/office/drawing/2014/main" id="{4D56D3C2-73AD-304A-82A5-14138590E9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1" name="Oval 93">
              <a:extLst>
                <a:ext uri="{FF2B5EF4-FFF2-40B4-BE49-F238E27FC236}">
                  <a16:creationId xmlns:a16="http://schemas.microsoft.com/office/drawing/2014/main" id="{C76344A2-41D8-DC4A-B6FD-8BA1EFCF89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2" name="Oval 94">
              <a:extLst>
                <a:ext uri="{FF2B5EF4-FFF2-40B4-BE49-F238E27FC236}">
                  <a16:creationId xmlns:a16="http://schemas.microsoft.com/office/drawing/2014/main" id="{CA45CA1F-4ACE-2B40-BE23-B148238DED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3" name="Oval 95">
              <a:extLst>
                <a:ext uri="{FF2B5EF4-FFF2-40B4-BE49-F238E27FC236}">
                  <a16:creationId xmlns:a16="http://schemas.microsoft.com/office/drawing/2014/main" id="{9F314E0C-DC5B-D346-AC62-48784F64B5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4" name="Oval 96">
              <a:extLst>
                <a:ext uri="{FF2B5EF4-FFF2-40B4-BE49-F238E27FC236}">
                  <a16:creationId xmlns:a16="http://schemas.microsoft.com/office/drawing/2014/main" id="{775A5D13-8606-3C4C-A561-3305ABE206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5" name="Oval 97">
              <a:extLst>
                <a:ext uri="{FF2B5EF4-FFF2-40B4-BE49-F238E27FC236}">
                  <a16:creationId xmlns:a16="http://schemas.microsoft.com/office/drawing/2014/main" id="{29863DD7-D77E-7841-92F8-AD515868DC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6" name="Oval 98">
              <a:extLst>
                <a:ext uri="{FF2B5EF4-FFF2-40B4-BE49-F238E27FC236}">
                  <a16:creationId xmlns:a16="http://schemas.microsoft.com/office/drawing/2014/main" id="{602B8947-C312-F14F-8C09-E93B3F4DC1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7" name="Oval 99">
              <a:extLst>
                <a:ext uri="{FF2B5EF4-FFF2-40B4-BE49-F238E27FC236}">
                  <a16:creationId xmlns:a16="http://schemas.microsoft.com/office/drawing/2014/main" id="{6BBAAF1C-5494-5F44-9B9C-B59FE30D2D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8" name="Oval 100">
              <a:extLst>
                <a:ext uri="{FF2B5EF4-FFF2-40B4-BE49-F238E27FC236}">
                  <a16:creationId xmlns:a16="http://schemas.microsoft.com/office/drawing/2014/main" id="{6A776C26-2CE5-B349-9DF1-11936CE3D2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29" name="Oval 101">
              <a:extLst>
                <a:ext uri="{FF2B5EF4-FFF2-40B4-BE49-F238E27FC236}">
                  <a16:creationId xmlns:a16="http://schemas.microsoft.com/office/drawing/2014/main" id="{52481C4B-6DC5-7D4B-9339-57B15F17DA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0" name="Oval 102">
              <a:extLst>
                <a:ext uri="{FF2B5EF4-FFF2-40B4-BE49-F238E27FC236}">
                  <a16:creationId xmlns:a16="http://schemas.microsoft.com/office/drawing/2014/main" id="{32107428-9912-A74F-A9E0-2CE78EB173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1" name="Oval 103">
              <a:extLst>
                <a:ext uri="{FF2B5EF4-FFF2-40B4-BE49-F238E27FC236}">
                  <a16:creationId xmlns:a16="http://schemas.microsoft.com/office/drawing/2014/main" id="{7B083A1E-5045-8A49-97AE-C2D14C700B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2" name="Oval 104">
              <a:extLst>
                <a:ext uri="{FF2B5EF4-FFF2-40B4-BE49-F238E27FC236}">
                  <a16:creationId xmlns:a16="http://schemas.microsoft.com/office/drawing/2014/main" id="{AE4A35DB-8440-7940-8476-27098D26CF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3" name="Oval 105">
              <a:extLst>
                <a:ext uri="{FF2B5EF4-FFF2-40B4-BE49-F238E27FC236}">
                  <a16:creationId xmlns:a16="http://schemas.microsoft.com/office/drawing/2014/main" id="{7AEA75D7-4435-C548-8477-27202B24B1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4" name="Oval 106">
              <a:extLst>
                <a:ext uri="{FF2B5EF4-FFF2-40B4-BE49-F238E27FC236}">
                  <a16:creationId xmlns:a16="http://schemas.microsoft.com/office/drawing/2014/main" id="{5D10C9E3-E1AF-B14B-815D-125F833890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5" name="Oval 107">
              <a:extLst>
                <a:ext uri="{FF2B5EF4-FFF2-40B4-BE49-F238E27FC236}">
                  <a16:creationId xmlns:a16="http://schemas.microsoft.com/office/drawing/2014/main" id="{268499CD-96B5-5A41-A983-118E00A116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6" name="Oval 108">
              <a:extLst>
                <a:ext uri="{FF2B5EF4-FFF2-40B4-BE49-F238E27FC236}">
                  <a16:creationId xmlns:a16="http://schemas.microsoft.com/office/drawing/2014/main" id="{73C3462B-B626-C44D-8FFD-BDA0B74A7B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7" name="Oval 109">
              <a:extLst>
                <a:ext uri="{FF2B5EF4-FFF2-40B4-BE49-F238E27FC236}">
                  <a16:creationId xmlns:a16="http://schemas.microsoft.com/office/drawing/2014/main" id="{A40035F5-0CC2-BC48-89DA-78406F71FA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8" name="Oval 110">
              <a:extLst>
                <a:ext uri="{FF2B5EF4-FFF2-40B4-BE49-F238E27FC236}">
                  <a16:creationId xmlns:a16="http://schemas.microsoft.com/office/drawing/2014/main" id="{6D8AA280-5339-4648-A186-6F07EAB247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39" name="Oval 111">
              <a:extLst>
                <a:ext uri="{FF2B5EF4-FFF2-40B4-BE49-F238E27FC236}">
                  <a16:creationId xmlns:a16="http://schemas.microsoft.com/office/drawing/2014/main" id="{ABA519A6-AD1C-4B4C-BA0D-232D85FEBD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0" name="Oval 112">
              <a:extLst>
                <a:ext uri="{FF2B5EF4-FFF2-40B4-BE49-F238E27FC236}">
                  <a16:creationId xmlns:a16="http://schemas.microsoft.com/office/drawing/2014/main" id="{2BD2978D-11E9-2A41-810E-305C53CC38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1" name="Oval 113">
              <a:extLst>
                <a:ext uri="{FF2B5EF4-FFF2-40B4-BE49-F238E27FC236}">
                  <a16:creationId xmlns:a16="http://schemas.microsoft.com/office/drawing/2014/main" id="{485E0739-CBE0-CA44-84B6-13F4866DFA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2" name="Oval 114">
              <a:extLst>
                <a:ext uri="{FF2B5EF4-FFF2-40B4-BE49-F238E27FC236}">
                  <a16:creationId xmlns:a16="http://schemas.microsoft.com/office/drawing/2014/main" id="{38284ADD-F710-9D44-BBB3-AC8F95C724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3" name="Oval 115">
              <a:extLst>
                <a:ext uri="{FF2B5EF4-FFF2-40B4-BE49-F238E27FC236}">
                  <a16:creationId xmlns:a16="http://schemas.microsoft.com/office/drawing/2014/main" id="{A2E4D688-9E38-4347-85CE-D178A0D71A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4" name="Oval 116">
              <a:extLst>
                <a:ext uri="{FF2B5EF4-FFF2-40B4-BE49-F238E27FC236}">
                  <a16:creationId xmlns:a16="http://schemas.microsoft.com/office/drawing/2014/main" id="{76DDD110-AC3F-034A-A704-859670DAD9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5" name="Oval 117">
              <a:extLst>
                <a:ext uri="{FF2B5EF4-FFF2-40B4-BE49-F238E27FC236}">
                  <a16:creationId xmlns:a16="http://schemas.microsoft.com/office/drawing/2014/main" id="{DFC070A0-4D1D-1340-8AA4-B4267FF5C0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6" name="Oval 118">
              <a:extLst>
                <a:ext uri="{FF2B5EF4-FFF2-40B4-BE49-F238E27FC236}">
                  <a16:creationId xmlns:a16="http://schemas.microsoft.com/office/drawing/2014/main" id="{BC0BE7B3-1F67-9646-9B94-6F1A781565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7" name="Oval 119">
              <a:extLst>
                <a:ext uri="{FF2B5EF4-FFF2-40B4-BE49-F238E27FC236}">
                  <a16:creationId xmlns:a16="http://schemas.microsoft.com/office/drawing/2014/main" id="{D4450ED7-B05C-CA4B-B8CC-E1769559B1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8" name="Oval 120">
              <a:extLst>
                <a:ext uri="{FF2B5EF4-FFF2-40B4-BE49-F238E27FC236}">
                  <a16:creationId xmlns:a16="http://schemas.microsoft.com/office/drawing/2014/main" id="{4DFECAA0-1671-BF41-966A-9858CA13E0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49" name="Oval 121">
              <a:extLst>
                <a:ext uri="{FF2B5EF4-FFF2-40B4-BE49-F238E27FC236}">
                  <a16:creationId xmlns:a16="http://schemas.microsoft.com/office/drawing/2014/main" id="{951DA7C7-F090-E949-AB60-530B2F1D27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0" name="Oval 122">
              <a:extLst>
                <a:ext uri="{FF2B5EF4-FFF2-40B4-BE49-F238E27FC236}">
                  <a16:creationId xmlns:a16="http://schemas.microsoft.com/office/drawing/2014/main" id="{EB07C83F-98A3-2447-AE84-A69725C654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1" name="Oval 123">
              <a:extLst>
                <a:ext uri="{FF2B5EF4-FFF2-40B4-BE49-F238E27FC236}">
                  <a16:creationId xmlns:a16="http://schemas.microsoft.com/office/drawing/2014/main" id="{17CDC220-C947-2242-B84F-60A1A91152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2" name="Oval 124">
              <a:extLst>
                <a:ext uri="{FF2B5EF4-FFF2-40B4-BE49-F238E27FC236}">
                  <a16:creationId xmlns:a16="http://schemas.microsoft.com/office/drawing/2014/main" id="{EBF59668-196E-ED47-897E-FD52D158B4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3" name="Oval 125">
              <a:extLst>
                <a:ext uri="{FF2B5EF4-FFF2-40B4-BE49-F238E27FC236}">
                  <a16:creationId xmlns:a16="http://schemas.microsoft.com/office/drawing/2014/main" id="{D0CE7E48-E288-0E4A-8D1D-F5A5039C2E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4" name="Oval 126">
              <a:extLst>
                <a:ext uri="{FF2B5EF4-FFF2-40B4-BE49-F238E27FC236}">
                  <a16:creationId xmlns:a16="http://schemas.microsoft.com/office/drawing/2014/main" id="{89583A62-79FF-374D-91EB-ED7FFF4F99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5" name="Oval 127">
              <a:extLst>
                <a:ext uri="{FF2B5EF4-FFF2-40B4-BE49-F238E27FC236}">
                  <a16:creationId xmlns:a16="http://schemas.microsoft.com/office/drawing/2014/main" id="{A32DB41E-08F4-9E48-899A-053898ADDC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6" name="Oval 128">
              <a:extLst>
                <a:ext uri="{FF2B5EF4-FFF2-40B4-BE49-F238E27FC236}">
                  <a16:creationId xmlns:a16="http://schemas.microsoft.com/office/drawing/2014/main" id="{5D6434BC-A25F-1E4E-A9A5-0CD539122E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7" name="Oval 129">
              <a:extLst>
                <a:ext uri="{FF2B5EF4-FFF2-40B4-BE49-F238E27FC236}">
                  <a16:creationId xmlns:a16="http://schemas.microsoft.com/office/drawing/2014/main" id="{BBCF2F1C-552C-8C40-B2E8-71FF5C17B9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8" name="Oval 130">
              <a:extLst>
                <a:ext uri="{FF2B5EF4-FFF2-40B4-BE49-F238E27FC236}">
                  <a16:creationId xmlns:a16="http://schemas.microsoft.com/office/drawing/2014/main" id="{002FE603-A4E8-D54D-BDB1-77A5AF3EE5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59" name="Oval 131">
              <a:extLst>
                <a:ext uri="{FF2B5EF4-FFF2-40B4-BE49-F238E27FC236}">
                  <a16:creationId xmlns:a16="http://schemas.microsoft.com/office/drawing/2014/main" id="{B212032F-79F1-8B41-A3E0-8C1F9B82CD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0" name="Oval 132">
              <a:extLst>
                <a:ext uri="{FF2B5EF4-FFF2-40B4-BE49-F238E27FC236}">
                  <a16:creationId xmlns:a16="http://schemas.microsoft.com/office/drawing/2014/main" id="{491000F7-0A42-964B-AD57-B82236C704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1" name="Oval 133">
              <a:extLst>
                <a:ext uri="{FF2B5EF4-FFF2-40B4-BE49-F238E27FC236}">
                  <a16:creationId xmlns:a16="http://schemas.microsoft.com/office/drawing/2014/main" id="{1FA25089-B31B-0042-98A8-C384468D2D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2" name="Oval 134">
              <a:extLst>
                <a:ext uri="{FF2B5EF4-FFF2-40B4-BE49-F238E27FC236}">
                  <a16:creationId xmlns:a16="http://schemas.microsoft.com/office/drawing/2014/main" id="{3E199077-62BC-D947-80DB-24165846D7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3" name="Oval 135">
              <a:extLst>
                <a:ext uri="{FF2B5EF4-FFF2-40B4-BE49-F238E27FC236}">
                  <a16:creationId xmlns:a16="http://schemas.microsoft.com/office/drawing/2014/main" id="{8446E8EB-B0E5-6F4F-9FF0-B4204042B8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4" name="Oval 136">
              <a:extLst>
                <a:ext uri="{FF2B5EF4-FFF2-40B4-BE49-F238E27FC236}">
                  <a16:creationId xmlns:a16="http://schemas.microsoft.com/office/drawing/2014/main" id="{FBD04AB0-253E-AD49-AC68-A4C9D26D53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5" name="Oval 137">
              <a:extLst>
                <a:ext uri="{FF2B5EF4-FFF2-40B4-BE49-F238E27FC236}">
                  <a16:creationId xmlns:a16="http://schemas.microsoft.com/office/drawing/2014/main" id="{D0D6F460-1E00-9B4E-82D0-39E5949A13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6" name="Oval 138">
              <a:extLst>
                <a:ext uri="{FF2B5EF4-FFF2-40B4-BE49-F238E27FC236}">
                  <a16:creationId xmlns:a16="http://schemas.microsoft.com/office/drawing/2014/main" id="{5104CB59-3C69-F142-A23F-A6748C9313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7" name="Oval 139">
              <a:extLst>
                <a:ext uri="{FF2B5EF4-FFF2-40B4-BE49-F238E27FC236}">
                  <a16:creationId xmlns:a16="http://schemas.microsoft.com/office/drawing/2014/main" id="{1AA38309-1BC6-2646-987D-99F047CEC5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8" name="Oval 140">
              <a:extLst>
                <a:ext uri="{FF2B5EF4-FFF2-40B4-BE49-F238E27FC236}">
                  <a16:creationId xmlns:a16="http://schemas.microsoft.com/office/drawing/2014/main" id="{2A4DD027-0773-324F-91C9-7F873D1DFB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69" name="Oval 141">
              <a:extLst>
                <a:ext uri="{FF2B5EF4-FFF2-40B4-BE49-F238E27FC236}">
                  <a16:creationId xmlns:a16="http://schemas.microsoft.com/office/drawing/2014/main" id="{3D99961B-35DA-0041-A787-EDAD2FE288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0" name="Oval 142">
              <a:extLst>
                <a:ext uri="{FF2B5EF4-FFF2-40B4-BE49-F238E27FC236}">
                  <a16:creationId xmlns:a16="http://schemas.microsoft.com/office/drawing/2014/main" id="{1488D787-4883-5D44-B5E1-3B1D0886E1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1" name="Oval 143">
              <a:extLst>
                <a:ext uri="{FF2B5EF4-FFF2-40B4-BE49-F238E27FC236}">
                  <a16:creationId xmlns:a16="http://schemas.microsoft.com/office/drawing/2014/main" id="{8E9BF150-E67C-C545-B16A-3AA5F87535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2" name="Oval 144">
              <a:extLst>
                <a:ext uri="{FF2B5EF4-FFF2-40B4-BE49-F238E27FC236}">
                  <a16:creationId xmlns:a16="http://schemas.microsoft.com/office/drawing/2014/main" id="{6642AF1B-306F-C047-82FD-075D3FC15C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3" name="Oval 145">
              <a:extLst>
                <a:ext uri="{FF2B5EF4-FFF2-40B4-BE49-F238E27FC236}">
                  <a16:creationId xmlns:a16="http://schemas.microsoft.com/office/drawing/2014/main" id="{43ADF712-C6C0-8E42-9816-610795E417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4" name="Oval 146">
              <a:extLst>
                <a:ext uri="{FF2B5EF4-FFF2-40B4-BE49-F238E27FC236}">
                  <a16:creationId xmlns:a16="http://schemas.microsoft.com/office/drawing/2014/main" id="{E02DECCD-500D-414C-BEB6-3AE577F24C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5" name="Oval 147">
              <a:extLst>
                <a:ext uri="{FF2B5EF4-FFF2-40B4-BE49-F238E27FC236}">
                  <a16:creationId xmlns:a16="http://schemas.microsoft.com/office/drawing/2014/main" id="{F1F184D7-AF10-2E4F-B3A8-3A77376AE7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6" name="Oval 148">
              <a:extLst>
                <a:ext uri="{FF2B5EF4-FFF2-40B4-BE49-F238E27FC236}">
                  <a16:creationId xmlns:a16="http://schemas.microsoft.com/office/drawing/2014/main" id="{2FB4D331-ECB8-7942-8D24-5A39BDBE29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7" name="Oval 149">
              <a:extLst>
                <a:ext uri="{FF2B5EF4-FFF2-40B4-BE49-F238E27FC236}">
                  <a16:creationId xmlns:a16="http://schemas.microsoft.com/office/drawing/2014/main" id="{9F0AFDB8-7D67-A647-9379-9F26F985C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8" name="Oval 150">
              <a:extLst>
                <a:ext uri="{FF2B5EF4-FFF2-40B4-BE49-F238E27FC236}">
                  <a16:creationId xmlns:a16="http://schemas.microsoft.com/office/drawing/2014/main" id="{50B58823-91DB-704A-BB8C-853A6C91EA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79" name="Oval 151">
              <a:extLst>
                <a:ext uri="{FF2B5EF4-FFF2-40B4-BE49-F238E27FC236}">
                  <a16:creationId xmlns:a16="http://schemas.microsoft.com/office/drawing/2014/main" id="{8A9FD07F-0F00-0F48-BDFB-622B7BB779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0" name="Oval 152">
              <a:extLst>
                <a:ext uri="{FF2B5EF4-FFF2-40B4-BE49-F238E27FC236}">
                  <a16:creationId xmlns:a16="http://schemas.microsoft.com/office/drawing/2014/main" id="{AC1BCF7C-0E0F-4442-994B-5882723B61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1" name="Oval 153">
              <a:extLst>
                <a:ext uri="{FF2B5EF4-FFF2-40B4-BE49-F238E27FC236}">
                  <a16:creationId xmlns:a16="http://schemas.microsoft.com/office/drawing/2014/main" id="{E0DB6987-24C2-1843-9339-72DBD96D7D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2" name="Oval 154">
              <a:extLst>
                <a:ext uri="{FF2B5EF4-FFF2-40B4-BE49-F238E27FC236}">
                  <a16:creationId xmlns:a16="http://schemas.microsoft.com/office/drawing/2014/main" id="{291B77F6-5546-DE45-8D2E-0E82F1420C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3" name="Oval 155">
              <a:extLst>
                <a:ext uri="{FF2B5EF4-FFF2-40B4-BE49-F238E27FC236}">
                  <a16:creationId xmlns:a16="http://schemas.microsoft.com/office/drawing/2014/main" id="{7A4C66E6-74F4-F447-BB7F-637B9C0CB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4" name="Oval 156">
              <a:extLst>
                <a:ext uri="{FF2B5EF4-FFF2-40B4-BE49-F238E27FC236}">
                  <a16:creationId xmlns:a16="http://schemas.microsoft.com/office/drawing/2014/main" id="{2C5AA655-88FC-9C44-8E28-3377510B99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5" name="Oval 157">
              <a:extLst>
                <a:ext uri="{FF2B5EF4-FFF2-40B4-BE49-F238E27FC236}">
                  <a16:creationId xmlns:a16="http://schemas.microsoft.com/office/drawing/2014/main" id="{F172820B-2F8E-9C46-9BDB-9EB1461A95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6" name="Oval 158">
              <a:extLst>
                <a:ext uri="{FF2B5EF4-FFF2-40B4-BE49-F238E27FC236}">
                  <a16:creationId xmlns:a16="http://schemas.microsoft.com/office/drawing/2014/main" id="{8B43B510-3FB0-5144-AC31-935650E2BA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7" name="Oval 159">
              <a:extLst>
                <a:ext uri="{FF2B5EF4-FFF2-40B4-BE49-F238E27FC236}">
                  <a16:creationId xmlns:a16="http://schemas.microsoft.com/office/drawing/2014/main" id="{503EAAC6-BD81-F64E-9C9F-2C1F4366CF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8" name="Oval 160">
              <a:extLst>
                <a:ext uri="{FF2B5EF4-FFF2-40B4-BE49-F238E27FC236}">
                  <a16:creationId xmlns:a16="http://schemas.microsoft.com/office/drawing/2014/main" id="{10A6C6AC-58E1-EC43-976D-4776F6CF58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89" name="Oval 161">
              <a:extLst>
                <a:ext uri="{FF2B5EF4-FFF2-40B4-BE49-F238E27FC236}">
                  <a16:creationId xmlns:a16="http://schemas.microsoft.com/office/drawing/2014/main" id="{701DA811-4D26-3543-9FA9-EF71CD4CAB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0" name="Oval 162">
              <a:extLst>
                <a:ext uri="{FF2B5EF4-FFF2-40B4-BE49-F238E27FC236}">
                  <a16:creationId xmlns:a16="http://schemas.microsoft.com/office/drawing/2014/main" id="{B2B5B655-F105-5C4D-AE17-FEC825764B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1" name="Oval 163">
              <a:extLst>
                <a:ext uri="{FF2B5EF4-FFF2-40B4-BE49-F238E27FC236}">
                  <a16:creationId xmlns:a16="http://schemas.microsoft.com/office/drawing/2014/main" id="{C884794E-9746-BB47-94AE-C3324C1B97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2" name="Oval 164">
              <a:extLst>
                <a:ext uri="{FF2B5EF4-FFF2-40B4-BE49-F238E27FC236}">
                  <a16:creationId xmlns:a16="http://schemas.microsoft.com/office/drawing/2014/main" id="{C668E667-EF6C-7746-8205-6D31A0C3E5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3" name="Oval 165">
              <a:extLst>
                <a:ext uri="{FF2B5EF4-FFF2-40B4-BE49-F238E27FC236}">
                  <a16:creationId xmlns:a16="http://schemas.microsoft.com/office/drawing/2014/main" id="{1A310BFF-177D-EC47-B634-D952997935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4" name="Oval 166">
              <a:extLst>
                <a:ext uri="{FF2B5EF4-FFF2-40B4-BE49-F238E27FC236}">
                  <a16:creationId xmlns:a16="http://schemas.microsoft.com/office/drawing/2014/main" id="{2A17245A-746A-F349-86CA-AF81D78B14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5" name="Oval 167">
              <a:extLst>
                <a:ext uri="{FF2B5EF4-FFF2-40B4-BE49-F238E27FC236}">
                  <a16:creationId xmlns:a16="http://schemas.microsoft.com/office/drawing/2014/main" id="{707604A6-301C-5245-93C8-AB1491E99C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6" name="Oval 168">
              <a:extLst>
                <a:ext uri="{FF2B5EF4-FFF2-40B4-BE49-F238E27FC236}">
                  <a16:creationId xmlns:a16="http://schemas.microsoft.com/office/drawing/2014/main" id="{4900E5B8-C551-BB40-8F29-9726DC4A60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7" name="Oval 169">
              <a:extLst>
                <a:ext uri="{FF2B5EF4-FFF2-40B4-BE49-F238E27FC236}">
                  <a16:creationId xmlns:a16="http://schemas.microsoft.com/office/drawing/2014/main" id="{84CD48D6-9D8A-2343-A350-73BE6F343D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8" name="Oval 170">
              <a:extLst>
                <a:ext uri="{FF2B5EF4-FFF2-40B4-BE49-F238E27FC236}">
                  <a16:creationId xmlns:a16="http://schemas.microsoft.com/office/drawing/2014/main" id="{C4A4953F-F546-9741-B6BE-8DA3415B54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899" name="Oval 171">
              <a:extLst>
                <a:ext uri="{FF2B5EF4-FFF2-40B4-BE49-F238E27FC236}">
                  <a16:creationId xmlns:a16="http://schemas.microsoft.com/office/drawing/2014/main" id="{7C4CAEFC-D389-FC47-B8B5-575EB81A5D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0" name="Oval 172">
              <a:extLst>
                <a:ext uri="{FF2B5EF4-FFF2-40B4-BE49-F238E27FC236}">
                  <a16:creationId xmlns:a16="http://schemas.microsoft.com/office/drawing/2014/main" id="{E540A5E2-E572-B24E-BA24-2F9F909929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1" name="Oval 173">
              <a:extLst>
                <a:ext uri="{FF2B5EF4-FFF2-40B4-BE49-F238E27FC236}">
                  <a16:creationId xmlns:a16="http://schemas.microsoft.com/office/drawing/2014/main" id="{E25AF595-D24F-9B4C-A807-A3D8A9E2A5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2" name="Oval 174">
              <a:extLst>
                <a:ext uri="{FF2B5EF4-FFF2-40B4-BE49-F238E27FC236}">
                  <a16:creationId xmlns:a16="http://schemas.microsoft.com/office/drawing/2014/main" id="{F32E6DC6-2C17-3146-8138-7DBBA4B320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3" name="Oval 175">
              <a:extLst>
                <a:ext uri="{FF2B5EF4-FFF2-40B4-BE49-F238E27FC236}">
                  <a16:creationId xmlns:a16="http://schemas.microsoft.com/office/drawing/2014/main" id="{F6CEB887-396B-0347-9723-F102D09DA6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4" name="Oval 176">
              <a:extLst>
                <a:ext uri="{FF2B5EF4-FFF2-40B4-BE49-F238E27FC236}">
                  <a16:creationId xmlns:a16="http://schemas.microsoft.com/office/drawing/2014/main" id="{403EE7C7-46D0-5745-AA41-EA68AEBE9C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5" name="Oval 177">
              <a:extLst>
                <a:ext uri="{FF2B5EF4-FFF2-40B4-BE49-F238E27FC236}">
                  <a16:creationId xmlns:a16="http://schemas.microsoft.com/office/drawing/2014/main" id="{2A84B557-2355-034F-974B-424ACF39E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6" name="Oval 178">
              <a:extLst>
                <a:ext uri="{FF2B5EF4-FFF2-40B4-BE49-F238E27FC236}">
                  <a16:creationId xmlns:a16="http://schemas.microsoft.com/office/drawing/2014/main" id="{C87D21FC-99A8-D445-B461-A12B922C75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7" name="Oval 179">
              <a:extLst>
                <a:ext uri="{FF2B5EF4-FFF2-40B4-BE49-F238E27FC236}">
                  <a16:creationId xmlns:a16="http://schemas.microsoft.com/office/drawing/2014/main" id="{1C80080A-3BAB-2A4C-808F-EE2D75FD35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8" name="Oval 180">
              <a:extLst>
                <a:ext uri="{FF2B5EF4-FFF2-40B4-BE49-F238E27FC236}">
                  <a16:creationId xmlns:a16="http://schemas.microsoft.com/office/drawing/2014/main" id="{C857BD97-2100-5845-96D1-17604C0BAD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09" name="Oval 181">
              <a:extLst>
                <a:ext uri="{FF2B5EF4-FFF2-40B4-BE49-F238E27FC236}">
                  <a16:creationId xmlns:a16="http://schemas.microsoft.com/office/drawing/2014/main" id="{2EB22BD6-2FA2-7A44-9EA4-0D4A02A10F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0" name="Oval 182">
              <a:extLst>
                <a:ext uri="{FF2B5EF4-FFF2-40B4-BE49-F238E27FC236}">
                  <a16:creationId xmlns:a16="http://schemas.microsoft.com/office/drawing/2014/main" id="{CA079487-C46B-4344-AE62-8F36A2ECEF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1" name="Oval 183">
              <a:extLst>
                <a:ext uri="{FF2B5EF4-FFF2-40B4-BE49-F238E27FC236}">
                  <a16:creationId xmlns:a16="http://schemas.microsoft.com/office/drawing/2014/main" id="{03D508AE-41FD-8947-B2AC-2442DEFE1B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2" name="Oval 184">
              <a:extLst>
                <a:ext uri="{FF2B5EF4-FFF2-40B4-BE49-F238E27FC236}">
                  <a16:creationId xmlns:a16="http://schemas.microsoft.com/office/drawing/2014/main" id="{2A38B9F2-035C-2744-8D78-EECB9247F0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3" name="Oval 185">
              <a:extLst>
                <a:ext uri="{FF2B5EF4-FFF2-40B4-BE49-F238E27FC236}">
                  <a16:creationId xmlns:a16="http://schemas.microsoft.com/office/drawing/2014/main" id="{6969B4B0-6800-FE45-8C65-14F079DD92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4" name="Oval 186">
              <a:extLst>
                <a:ext uri="{FF2B5EF4-FFF2-40B4-BE49-F238E27FC236}">
                  <a16:creationId xmlns:a16="http://schemas.microsoft.com/office/drawing/2014/main" id="{B1C8016C-4590-214D-9F46-1321611798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5" name="Oval 187">
              <a:extLst>
                <a:ext uri="{FF2B5EF4-FFF2-40B4-BE49-F238E27FC236}">
                  <a16:creationId xmlns:a16="http://schemas.microsoft.com/office/drawing/2014/main" id="{76916F21-3C92-0644-83D4-B45A473EC7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6" name="Oval 188">
              <a:extLst>
                <a:ext uri="{FF2B5EF4-FFF2-40B4-BE49-F238E27FC236}">
                  <a16:creationId xmlns:a16="http://schemas.microsoft.com/office/drawing/2014/main" id="{3DA0F7B9-DC93-B04A-A6F9-68709C56DC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7" name="Oval 189">
              <a:extLst>
                <a:ext uri="{FF2B5EF4-FFF2-40B4-BE49-F238E27FC236}">
                  <a16:creationId xmlns:a16="http://schemas.microsoft.com/office/drawing/2014/main" id="{ECCD62D8-73F7-844D-BBE2-C4E2BF1CB8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8" name="Oval 190">
              <a:extLst>
                <a:ext uri="{FF2B5EF4-FFF2-40B4-BE49-F238E27FC236}">
                  <a16:creationId xmlns:a16="http://schemas.microsoft.com/office/drawing/2014/main" id="{6901B2B8-9BDA-DF4E-884D-CFB172ABF9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19" name="Oval 191">
              <a:extLst>
                <a:ext uri="{FF2B5EF4-FFF2-40B4-BE49-F238E27FC236}">
                  <a16:creationId xmlns:a16="http://schemas.microsoft.com/office/drawing/2014/main" id="{647E762C-4C42-5D41-9EFC-FD31A7FDE3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0" name="Oval 192">
              <a:extLst>
                <a:ext uri="{FF2B5EF4-FFF2-40B4-BE49-F238E27FC236}">
                  <a16:creationId xmlns:a16="http://schemas.microsoft.com/office/drawing/2014/main" id="{81437321-3C4B-1A4E-8068-B83BB28CBC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1" name="Oval 193">
              <a:extLst>
                <a:ext uri="{FF2B5EF4-FFF2-40B4-BE49-F238E27FC236}">
                  <a16:creationId xmlns:a16="http://schemas.microsoft.com/office/drawing/2014/main" id="{60A8ED12-BD78-8C42-A1AF-F43E41F6E8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2" name="Oval 194">
              <a:extLst>
                <a:ext uri="{FF2B5EF4-FFF2-40B4-BE49-F238E27FC236}">
                  <a16:creationId xmlns:a16="http://schemas.microsoft.com/office/drawing/2014/main" id="{FE5D9559-302F-DB4C-A5B5-FFDDE8F984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3" name="Oval 195">
              <a:extLst>
                <a:ext uri="{FF2B5EF4-FFF2-40B4-BE49-F238E27FC236}">
                  <a16:creationId xmlns:a16="http://schemas.microsoft.com/office/drawing/2014/main" id="{B0F64DCE-807B-BC40-B9B8-8EADF072D7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4" name="Oval 196">
              <a:extLst>
                <a:ext uri="{FF2B5EF4-FFF2-40B4-BE49-F238E27FC236}">
                  <a16:creationId xmlns:a16="http://schemas.microsoft.com/office/drawing/2014/main" id="{C492E996-1519-674A-9F48-FABE4384A8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5" name="Oval 197">
              <a:extLst>
                <a:ext uri="{FF2B5EF4-FFF2-40B4-BE49-F238E27FC236}">
                  <a16:creationId xmlns:a16="http://schemas.microsoft.com/office/drawing/2014/main" id="{9660D959-1BB5-F64D-A7B6-50B79636C5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6" name="Oval 198">
              <a:extLst>
                <a:ext uri="{FF2B5EF4-FFF2-40B4-BE49-F238E27FC236}">
                  <a16:creationId xmlns:a16="http://schemas.microsoft.com/office/drawing/2014/main" id="{F97BE2FE-BBC8-C84A-8DDF-55B97D6AFA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7" name="Oval 199">
              <a:extLst>
                <a:ext uri="{FF2B5EF4-FFF2-40B4-BE49-F238E27FC236}">
                  <a16:creationId xmlns:a16="http://schemas.microsoft.com/office/drawing/2014/main" id="{95E7287C-0386-A344-9766-F80F8E146D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8" name="Oval 200">
              <a:extLst>
                <a:ext uri="{FF2B5EF4-FFF2-40B4-BE49-F238E27FC236}">
                  <a16:creationId xmlns:a16="http://schemas.microsoft.com/office/drawing/2014/main" id="{1368DB87-F110-7C4B-B980-84237D3D5F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29" name="Oval 201">
              <a:extLst>
                <a:ext uri="{FF2B5EF4-FFF2-40B4-BE49-F238E27FC236}">
                  <a16:creationId xmlns:a16="http://schemas.microsoft.com/office/drawing/2014/main" id="{F5284D85-001C-8F4C-876C-46236366DB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0" name="Oval 202">
              <a:extLst>
                <a:ext uri="{FF2B5EF4-FFF2-40B4-BE49-F238E27FC236}">
                  <a16:creationId xmlns:a16="http://schemas.microsoft.com/office/drawing/2014/main" id="{DD1B0AD0-651E-F048-ACC0-B75582693D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1" name="Oval 203">
              <a:extLst>
                <a:ext uri="{FF2B5EF4-FFF2-40B4-BE49-F238E27FC236}">
                  <a16:creationId xmlns:a16="http://schemas.microsoft.com/office/drawing/2014/main" id="{9EDCBE77-95CA-F243-AAF7-7034904C2F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2" name="Oval 204">
              <a:extLst>
                <a:ext uri="{FF2B5EF4-FFF2-40B4-BE49-F238E27FC236}">
                  <a16:creationId xmlns:a16="http://schemas.microsoft.com/office/drawing/2014/main" id="{7434F1CF-755A-DA40-B25E-5ACF74560A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3" name="Oval 205">
              <a:extLst>
                <a:ext uri="{FF2B5EF4-FFF2-40B4-BE49-F238E27FC236}">
                  <a16:creationId xmlns:a16="http://schemas.microsoft.com/office/drawing/2014/main" id="{A80C08FE-BA78-F943-A15D-4D308A6F55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4" name="Oval 206">
              <a:extLst>
                <a:ext uri="{FF2B5EF4-FFF2-40B4-BE49-F238E27FC236}">
                  <a16:creationId xmlns:a16="http://schemas.microsoft.com/office/drawing/2014/main" id="{B4687470-420E-3C49-AD39-11DD3AFAD2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5" name="Oval 207">
              <a:extLst>
                <a:ext uri="{FF2B5EF4-FFF2-40B4-BE49-F238E27FC236}">
                  <a16:creationId xmlns:a16="http://schemas.microsoft.com/office/drawing/2014/main" id="{52FC7777-EA58-364C-8B36-4B1680076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6" name="Oval 208">
              <a:extLst>
                <a:ext uri="{FF2B5EF4-FFF2-40B4-BE49-F238E27FC236}">
                  <a16:creationId xmlns:a16="http://schemas.microsoft.com/office/drawing/2014/main" id="{90F5E4DF-B2FF-E94A-8E3F-0D2C49299B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7" name="Oval 209">
              <a:extLst>
                <a:ext uri="{FF2B5EF4-FFF2-40B4-BE49-F238E27FC236}">
                  <a16:creationId xmlns:a16="http://schemas.microsoft.com/office/drawing/2014/main" id="{8D96B4BB-4956-7E4B-A754-590344603A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8" name="Oval 210">
              <a:extLst>
                <a:ext uri="{FF2B5EF4-FFF2-40B4-BE49-F238E27FC236}">
                  <a16:creationId xmlns:a16="http://schemas.microsoft.com/office/drawing/2014/main" id="{2C3EC2BA-287F-9948-B989-EFC0132F54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39" name="Oval 211">
              <a:extLst>
                <a:ext uri="{FF2B5EF4-FFF2-40B4-BE49-F238E27FC236}">
                  <a16:creationId xmlns:a16="http://schemas.microsoft.com/office/drawing/2014/main" id="{C71CC6C9-8636-4145-9723-F59E5F74A2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0" name="Oval 212">
              <a:extLst>
                <a:ext uri="{FF2B5EF4-FFF2-40B4-BE49-F238E27FC236}">
                  <a16:creationId xmlns:a16="http://schemas.microsoft.com/office/drawing/2014/main" id="{32C51AEA-61D0-FB44-8C06-FBA442C28D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1" name="Oval 213">
              <a:extLst>
                <a:ext uri="{FF2B5EF4-FFF2-40B4-BE49-F238E27FC236}">
                  <a16:creationId xmlns:a16="http://schemas.microsoft.com/office/drawing/2014/main" id="{07B4210F-AC5A-7B49-9DCB-FFA446D7D7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2" name="Oval 214">
              <a:extLst>
                <a:ext uri="{FF2B5EF4-FFF2-40B4-BE49-F238E27FC236}">
                  <a16:creationId xmlns:a16="http://schemas.microsoft.com/office/drawing/2014/main" id="{3FE4872B-4E23-0C42-AD10-56F2D8C477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3" name="Oval 215">
              <a:extLst>
                <a:ext uri="{FF2B5EF4-FFF2-40B4-BE49-F238E27FC236}">
                  <a16:creationId xmlns:a16="http://schemas.microsoft.com/office/drawing/2014/main" id="{A0C201D2-BAAA-5B42-8214-121247F733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4" name="Oval 216">
              <a:extLst>
                <a:ext uri="{FF2B5EF4-FFF2-40B4-BE49-F238E27FC236}">
                  <a16:creationId xmlns:a16="http://schemas.microsoft.com/office/drawing/2014/main" id="{9A84471A-0B0F-3945-8E5C-6772881ACF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1945" name="Oval 217">
              <a:extLst>
                <a:ext uri="{FF2B5EF4-FFF2-40B4-BE49-F238E27FC236}">
                  <a16:creationId xmlns:a16="http://schemas.microsoft.com/office/drawing/2014/main" id="{DCA254E5-8FD6-C24A-AD2B-E16311CC54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201946" name="Rectangle 218">
            <a:extLst>
              <a:ext uri="{FF2B5EF4-FFF2-40B4-BE49-F238E27FC236}">
                <a16:creationId xmlns:a16="http://schemas.microsoft.com/office/drawing/2014/main" id="{22BA6891-9BD3-8D40-BE7F-3E1349B36D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319785A-6EA6-DD41-8F2D-A91760BC36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201947" name="Rectangle 219">
            <a:extLst>
              <a:ext uri="{FF2B5EF4-FFF2-40B4-BE49-F238E27FC236}">
                <a16:creationId xmlns:a16="http://schemas.microsoft.com/office/drawing/2014/main" id="{7B89792C-4631-0447-8597-731F9BAE69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948" name="Rectangle 220">
            <a:extLst>
              <a:ext uri="{FF2B5EF4-FFF2-40B4-BE49-F238E27FC236}">
                <a16:creationId xmlns:a16="http://schemas.microsoft.com/office/drawing/2014/main" id="{71054146-7BCB-E549-8124-9199524117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949" name="Rectangle 221">
            <a:extLst>
              <a:ext uri="{FF2B5EF4-FFF2-40B4-BE49-F238E27FC236}">
                <a16:creationId xmlns:a16="http://schemas.microsoft.com/office/drawing/2014/main" id="{C1A8F2D3-E873-A942-ADDD-BCAD73EEE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950" name="Rectangle 222">
            <a:extLst>
              <a:ext uri="{FF2B5EF4-FFF2-40B4-BE49-F238E27FC236}">
                <a16:creationId xmlns:a16="http://schemas.microsoft.com/office/drawing/2014/main" id="{2A46D2BB-3549-DF4C-8528-10B7EA584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FA6A0D1-2599-8347-8E4A-29F37AF85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399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en-US" sz="4800" b="1" dirty="0"/>
            </a:br>
            <a:r>
              <a:rPr lang="en-US" sz="4800" dirty="0"/>
              <a:t>Eating &amp; Sleep Disorders </a:t>
            </a:r>
            <a:endParaRPr lang="en-US" sz="4800" b="1" dirty="0"/>
          </a:p>
        </p:txBody>
      </p:sp>
      <p:pic>
        <p:nvPicPr>
          <p:cNvPr id="16387" name="Picture 7" descr="MCj03981130000[1]">
            <a:extLst>
              <a:ext uri="{FF2B5EF4-FFF2-40B4-BE49-F238E27FC236}">
                <a16:creationId xmlns:a16="http://schemas.microsoft.com/office/drawing/2014/main" id="{F203C430-ED08-DA43-B7AE-04D59CB906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90" y="457200"/>
            <a:ext cx="1668463" cy="181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Cj03325300000[1]">
            <a:extLst>
              <a:ext uri="{FF2B5EF4-FFF2-40B4-BE49-F238E27FC236}">
                <a16:creationId xmlns:a16="http://schemas.microsoft.com/office/drawing/2014/main" id="{EB5AEB1E-3B41-8347-A0D7-C9B551681FC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274888" cy="146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3F4BB8F-7A0E-8FF9-C6CF-D774372FD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3600" b="1">
                <a:solidFill>
                  <a:schemeClr val="tx1"/>
                </a:solidFill>
              </a:rPr>
              <a:t>Sleep Disorders</a:t>
            </a:r>
            <a:endParaRPr lang="en-US" sz="3600" b="1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396D210-D8A8-E912-9B6C-EBAC4B1B2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62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Assessment of Disordered Sleep:  Polysomnographic (PSG) Evaluation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Electroencephalograph (EEG):                           Brain wave activity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Electrooculograph (EOG):         		                      Eye movements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Electromyography (EMG):			               Muscle movements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Electrocardiogram – heart activity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Detailed history, assessment of sleep hygiene and sleep efficiency</a:t>
            </a:r>
            <a:endParaRPr lang="en-US" altLang="x-none" sz="2400"/>
          </a:p>
        </p:txBody>
      </p:sp>
      <p:pic>
        <p:nvPicPr>
          <p:cNvPr id="39939" name="Picture 4" descr="MPj04025740000[1]">
            <a:extLst>
              <a:ext uri="{FF2B5EF4-FFF2-40B4-BE49-F238E27FC236}">
                <a16:creationId xmlns:a16="http://schemas.microsoft.com/office/drawing/2014/main" id="{DAFDDFD4-C2E7-0CBB-9403-1B2EF61F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438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7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BBBAF28-EAC6-34E2-069A-1531DD0F8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 i="1" dirty="0">
                <a:ea typeface="ＭＳ Ｐゴシック" charset="-128"/>
              </a:rPr>
              <a:t>Insomnia Disorder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7B72C0-FC63-A111-9F7F-8AC6C2741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800" b="1" i="1"/>
              <a:t>Most common sleep disorder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>
                <a:ea typeface="ＭＳ Ｐゴシック" charset="0"/>
              </a:rPr>
              <a:t>Problems initiating, maintaining, and/or nonrestorative sleep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>
                <a:ea typeface="ＭＳ Ｐゴシック" charset="0"/>
              </a:rPr>
              <a:t>Affects females twice as often as males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>
                <a:ea typeface="ＭＳ Ｐゴシック" charset="0"/>
              </a:rPr>
              <a:t>Unrealistic expectations about sleep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>
                <a:ea typeface="ＭＳ Ｐゴシック" charset="0"/>
              </a:rPr>
              <a:t>Believe lack of sleep will be                               more disruptive than                                                      it usually is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endParaRPr lang="en-US" b="1">
              <a:ea typeface="ＭＳ Ｐゴシック" charset="0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endParaRPr lang="en-US" b="1">
              <a:ea typeface="ＭＳ Ｐゴシック" charset="0"/>
            </a:endParaRPr>
          </a:p>
        </p:txBody>
      </p:sp>
      <p:pic>
        <p:nvPicPr>
          <p:cNvPr id="41987" name="Picture 6" descr="MPj04221980000[1]">
            <a:extLst>
              <a:ext uri="{FF2B5EF4-FFF2-40B4-BE49-F238E27FC236}">
                <a16:creationId xmlns:a16="http://schemas.microsoft.com/office/drawing/2014/main" id="{C3423CF9-5404-3D4F-B565-033A9B93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68875"/>
            <a:ext cx="2819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4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91CD2AB-27EC-D6A7-B4AF-259924583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23900"/>
            <a:ext cx="7086600" cy="10287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x-none" sz="3600" b="1" dirty="0">
                <a:ea typeface="ＭＳ Ｐゴシック" charset="-128"/>
              </a:rPr>
              <a:t>	</a:t>
            </a:r>
            <a:r>
              <a:rPr lang="en-US" altLang="x-none" sz="3600" b="1" i="1" dirty="0">
                <a:ea typeface="ＭＳ Ｐゴシック" charset="-128"/>
              </a:rPr>
              <a:t>Hypersomnolence Disorder</a:t>
            </a:r>
            <a:br>
              <a:rPr lang="en-US" altLang="x-none" sz="3600" b="1" i="1" dirty="0">
                <a:ea typeface="ＭＳ Ｐゴシック" charset="-128"/>
              </a:rPr>
            </a:br>
            <a:endParaRPr lang="en-US" altLang="x-none" sz="3600" b="1" i="1" dirty="0">
              <a:ea typeface="ＭＳ Ｐゴシック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1B693E-728D-38B0-6F76-7044EEC6A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6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Sleeping too much or excessive sleep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Experience excessive sleepiness as a problem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Complain of sleepiness throughout the day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b="1" dirty="0">
                <a:ea typeface="ＭＳ Ｐゴシック" charset="0"/>
              </a:rPr>
              <a:t>Able to sleep through the night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endParaRPr lang="en-US" b="1" dirty="0">
              <a:ea typeface="ＭＳ Ｐゴシック" charset="0"/>
            </a:endParaRPr>
          </a:p>
        </p:txBody>
      </p:sp>
      <p:pic>
        <p:nvPicPr>
          <p:cNvPr id="44035" name="Picture 4" descr="MCj04044270000[1]">
            <a:extLst>
              <a:ext uri="{FF2B5EF4-FFF2-40B4-BE49-F238E27FC236}">
                <a16:creationId xmlns:a16="http://schemas.microsoft.com/office/drawing/2014/main" id="{0AB3B594-C31B-0EE6-8120-7B83082E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89" y="0"/>
            <a:ext cx="1825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4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3F5B09C-EC07-C9E9-DD08-7D7985A44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 i="1" dirty="0">
                <a:ea typeface="ＭＳ Ｐゴシック" charset="-128"/>
              </a:rPr>
              <a:t>Narcolepsy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5C6630-1F02-BA5B-4ABE-F2295CC5E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Daytime sleepiness and cataplexy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Affects about .03% to .16% of the population – rare condition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Equally distributed between males and females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Onset during adolescence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Typically improves over time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Causes aren</a:t>
            </a:r>
            <a:r>
              <a:rPr lang="ja-JP" altLang="en-US" sz="2400" b="1"/>
              <a:t>’</a:t>
            </a:r>
            <a:r>
              <a:rPr lang="en-US" altLang="ja-JP" sz="2400" b="1"/>
              <a:t>t clear, but possibly                    related to brain cell loss                                        and genetic components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2400" b="1" i="1">
              <a:ea typeface="ＭＳ Ｐゴシック" charset="-128"/>
            </a:endParaRPr>
          </a:p>
        </p:txBody>
      </p:sp>
      <p:pic>
        <p:nvPicPr>
          <p:cNvPr id="46083" name="Picture 4" descr="MCj01570550000[1]">
            <a:extLst>
              <a:ext uri="{FF2B5EF4-FFF2-40B4-BE49-F238E27FC236}">
                <a16:creationId xmlns:a16="http://schemas.microsoft.com/office/drawing/2014/main" id="{BF61AB7D-F489-DA95-0142-45ABFE80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191000"/>
            <a:ext cx="22701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4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9DDC9FA-2602-D5A4-2A71-A2A1F171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en-US" altLang="x-none" sz="3600" b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x-none" sz="3600" b="1" i="1" dirty="0">
                <a:ea typeface="ＭＳ Ｐゴシック" charset="-128"/>
              </a:rPr>
              <a:t>Breathing-Related </a:t>
            </a:r>
            <a:br>
              <a:rPr lang="en-US" altLang="x-none" sz="3600" b="1" i="1" dirty="0">
                <a:ea typeface="ＭＳ Ｐゴシック" charset="-128"/>
              </a:rPr>
            </a:br>
            <a:r>
              <a:rPr lang="en-US" altLang="x-none" sz="3600" b="1" i="1" dirty="0">
                <a:ea typeface="ＭＳ Ｐゴシック" charset="-128"/>
              </a:rPr>
              <a:t>Sleep Disorders</a:t>
            </a:r>
            <a:br>
              <a:rPr lang="en-US" altLang="x-none" sz="3600" b="1" i="1" dirty="0">
                <a:ea typeface="ＭＳ Ｐゴシック" charset="-128"/>
              </a:rPr>
            </a:br>
            <a:endParaRPr lang="en-US" altLang="x-none" sz="3600" b="1" i="1" dirty="0">
              <a:ea typeface="ＭＳ Ｐゴシック" charset="-128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626A8AC-F0C3-1CB3-1D3E-BFEBFABEF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4000" b="1" i="1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Sleepiness during the day and/or disrupted sleep at night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i="1" dirty="0"/>
              <a:t>Sleep apnea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b="1" dirty="0"/>
              <a:t>Restricted air flow and/or brief cessations of breathing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Occurs in 10-20% of population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More common in males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Associated increased weight and increasing age</a:t>
            </a:r>
          </a:p>
        </p:txBody>
      </p:sp>
      <p:pic>
        <p:nvPicPr>
          <p:cNvPr id="48131" name="Picture 4" descr="MCj02871050000[1]">
            <a:extLst>
              <a:ext uri="{FF2B5EF4-FFF2-40B4-BE49-F238E27FC236}">
                <a16:creationId xmlns:a16="http://schemas.microsoft.com/office/drawing/2014/main" id="{025EF694-A989-17EF-33FB-546572A4E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18256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D1AF64D-0436-895E-87DC-C8116313B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br>
              <a:rPr lang="en-US" altLang="x-none" sz="3600" b="1" dirty="0">
                <a:ea typeface="ＭＳ Ｐゴシック" charset="-128"/>
              </a:rPr>
            </a:br>
            <a:r>
              <a:rPr lang="en-US" altLang="x-none" sz="3600" b="1" dirty="0">
                <a:ea typeface="ＭＳ Ｐゴシック" charset="-128"/>
              </a:rPr>
              <a:t>Circadian Rhythm Sleep Disorders</a:t>
            </a:r>
            <a:r>
              <a:rPr lang="en-US" altLang="x-none" sz="4800" b="1" dirty="0">
                <a:ea typeface="ＭＳ Ｐゴシック" charset="-128"/>
              </a:rPr>
              <a:t>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E8D253F-A319-F530-C834-08D2EB6E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Disturbed sleep (i.e., either insomnia or excessive sleepiness)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Due to brain</a:t>
            </a:r>
            <a:r>
              <a:rPr lang="ja-JP" altLang="en-US" sz="2400" b="1"/>
              <a:t>’</a:t>
            </a:r>
            <a:r>
              <a:rPr lang="en-US" altLang="ja-JP" sz="2400" b="1"/>
              <a:t>s inability to synchronize day and night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Suprachiasmatic nucleus - Brain</a:t>
            </a:r>
            <a:r>
              <a:rPr lang="ja-JP" altLang="en-US" sz="2400" b="1"/>
              <a:t>’</a:t>
            </a:r>
            <a:r>
              <a:rPr lang="en-US" altLang="ja-JP" sz="2400" b="1"/>
              <a:t>s biological clock, stimulates melatonin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Types of Circadian Rhythm Disorders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Jet lag type and shift work type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2400" b="1"/>
          </a:p>
        </p:txBody>
      </p:sp>
      <p:pic>
        <p:nvPicPr>
          <p:cNvPr id="50179" name="Picture 6" descr="MCj04237980000[1]">
            <a:extLst>
              <a:ext uri="{FF2B5EF4-FFF2-40B4-BE49-F238E27FC236}">
                <a16:creationId xmlns:a16="http://schemas.microsoft.com/office/drawing/2014/main" id="{2DF5932A-6049-FAB0-9AC6-42A1315A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905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6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EBB9FD1-28AB-E227-80F5-294CEE14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  <a:t>Medical Treatments </a:t>
            </a:r>
            <a:b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</a:br>
            <a: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  <a:t>for Sleep Disorders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C7D4B03-9FE6-5796-631E-8705791F6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 dirty="0"/>
              <a:t>Insomnia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Benzodiazepines/anti-anxiety medications and over-the-counter sleep medications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Prolonged use can cause rebound insomnia, dependence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Best as short-term solution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 dirty="0"/>
              <a:t>Hypersomnolence and Narcolepsy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Stimulants (i.e., Ritalin) 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Cataplexy - usually treated with antidepressants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None/>
              <a:defRPr/>
            </a:pPr>
            <a:endParaRPr lang="en-US" sz="2400" b="1" dirty="0">
              <a:ea typeface="ＭＳ Ｐゴシック" charset="0"/>
            </a:endParaRPr>
          </a:p>
        </p:txBody>
      </p:sp>
      <p:pic>
        <p:nvPicPr>
          <p:cNvPr id="52227" name="Picture 4" descr="MCj03479470000[1]">
            <a:extLst>
              <a:ext uri="{FF2B5EF4-FFF2-40B4-BE49-F238E27FC236}">
                <a16:creationId xmlns:a16="http://schemas.microsoft.com/office/drawing/2014/main" id="{F645C522-1452-8C62-0513-14EC7CF4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8335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9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8B109B0-D69C-54C6-00CC-D810A2AEF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41763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3600" b="1">
                <a:solidFill>
                  <a:schemeClr val="tx1"/>
                </a:solidFill>
              </a:rPr>
              <a:t>Medical Treatments (continued)</a:t>
            </a:r>
            <a:endParaRPr lang="en-US" sz="3600" b="1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0F9CACD-B67C-B8F9-441C-F1A1220308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Breathing-Related Sleep Disorders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May include medications, weight loss, or mechanical devices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Circadian rhythm disorders</a:t>
            </a:r>
            <a:endParaRPr lang="en-US" altLang="x-none" sz="2400" b="1">
              <a:ea typeface="ＭＳ Ｐゴシック" charset="-128"/>
            </a:endParaRP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Phase delays:                                                          moving bedtime later (best approach)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Phase advances: moving bedtime earlier (more difficult)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Use of very bright light -                                          trick the brain</a:t>
            </a:r>
            <a:r>
              <a:rPr lang="ja-JP" altLang="en-US" sz="2400" b="1"/>
              <a:t>’</a:t>
            </a:r>
            <a:r>
              <a:rPr lang="en-US" altLang="ja-JP" sz="2400" b="1"/>
              <a:t>s biological clock</a:t>
            </a:r>
            <a:endParaRPr lang="en-US" altLang="ja-JP" sz="2400"/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2400" b="1"/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b="1"/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2400">
              <a:ea typeface="ＭＳ Ｐゴシック" charset="-128"/>
            </a:endParaRPr>
          </a:p>
        </p:txBody>
      </p:sp>
      <p:pic>
        <p:nvPicPr>
          <p:cNvPr id="54275" name="Picture 4" descr="MCj03340320000[1]">
            <a:extLst>
              <a:ext uri="{FF2B5EF4-FFF2-40B4-BE49-F238E27FC236}">
                <a16:creationId xmlns:a16="http://schemas.microsoft.com/office/drawing/2014/main" id="{C8D9A944-E19E-5C9F-922E-4DBEADB6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065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MCj03115780000[1]">
            <a:extLst>
              <a:ext uri="{FF2B5EF4-FFF2-40B4-BE49-F238E27FC236}">
                <a16:creationId xmlns:a16="http://schemas.microsoft.com/office/drawing/2014/main" id="{E109D27C-11B5-DF6A-8850-6D52209A34B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724400"/>
            <a:ext cx="1497013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5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C18FF3-E574-02B5-73AB-14A19401B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x-none" sz="3600" b="1">
                <a:ea typeface="ＭＳ Ｐゴシック" charset="-128"/>
              </a:rPr>
              <a:t>Psychological &amp;</a:t>
            </a:r>
            <a:br>
              <a:rPr lang="en-US" altLang="x-none" sz="3600" b="1">
                <a:ea typeface="ＭＳ Ｐゴシック" charset="-128"/>
              </a:rPr>
            </a:br>
            <a:r>
              <a:rPr lang="en-US" altLang="x-none" sz="3600" b="1">
                <a:ea typeface="ＭＳ Ｐゴシック" charset="-128"/>
              </a:rPr>
              <a:t>Environmental Treatments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3FDC10F-06E2-4AC3-7017-4B9FEDC1F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800" b="1" i="1">
                <a:ea typeface="ＭＳ Ｐゴシック" charset="-128"/>
              </a:rPr>
              <a:t>Cognitive-behavioral therapy approaches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800" b="1" i="1">
                <a:ea typeface="ＭＳ Ｐゴシック" charset="-128"/>
              </a:rPr>
              <a:t>Relaxation and Stress Reduction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b="1"/>
              <a:t>Reduces stress and assists with sleep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b="1"/>
              <a:t>Modify unrealistic expectations about sleep 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800" b="1" i="1">
                <a:ea typeface="ＭＳ Ｐゴシック" charset="-128"/>
              </a:rPr>
              <a:t>Stimulus Control Procedures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b="1"/>
              <a:t>Improved sleep hygiene –                 Bedroom is a place for sleep</a:t>
            </a:r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2800" b="1"/>
          </a:p>
        </p:txBody>
      </p:sp>
      <p:pic>
        <p:nvPicPr>
          <p:cNvPr id="56323" name="Picture 4" descr="MMj02839640000[1]">
            <a:extLst>
              <a:ext uri="{FF2B5EF4-FFF2-40B4-BE49-F238E27FC236}">
                <a16:creationId xmlns:a16="http://schemas.microsoft.com/office/drawing/2014/main" id="{20A9F126-8659-8003-BDA3-312EC25B2E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3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148E97A-E8FB-D5DF-ECBB-BAF670D07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  <a:t>The Parasomnias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09369C4-F32F-3736-4434-B7CDA2517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Nature of Parasomnias – </a:t>
            </a:r>
            <a:r>
              <a:rPr lang="en-US" altLang="x-none" sz="2400" b="1">
                <a:ea typeface="ＭＳ Ｐゴシック" charset="-128"/>
              </a:rPr>
              <a:t>abnormal events during sleep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Nightmare Disorder -</a:t>
            </a:r>
            <a:r>
              <a:rPr lang="en-US" altLang="x-none" sz="2400" b="1">
                <a:ea typeface="ＭＳ Ｐゴシック" charset="-128"/>
              </a:rPr>
              <a:t> occurs during REM sleep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Sleep Terror Disorder - </a:t>
            </a:r>
            <a:r>
              <a:rPr lang="en-US" altLang="x-none" sz="2400" b="1">
                <a:ea typeface="ＭＳ Ｐゴシック" charset="-128"/>
              </a:rPr>
              <a:t>Recurrent episodes of panic-like symptoms during non-REM sleep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Sleep Walking Disorder (Somnambulism):         </a:t>
            </a:r>
            <a:r>
              <a:rPr lang="en-US" altLang="x-none" sz="2400" b="1">
                <a:ea typeface="ＭＳ Ｐゴシック" charset="-128"/>
              </a:rPr>
              <a:t>occurs during non-REM sleep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2400" b="1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2800" b="1" i="1">
              <a:ea typeface="ＭＳ Ｐゴシック" charset="-128"/>
            </a:endParaRPr>
          </a:p>
        </p:txBody>
      </p:sp>
      <p:pic>
        <p:nvPicPr>
          <p:cNvPr id="58371" name="Picture 8" descr="MCPE01606_0000[1]">
            <a:extLst>
              <a:ext uri="{FF2B5EF4-FFF2-40B4-BE49-F238E27FC236}">
                <a16:creationId xmlns:a16="http://schemas.microsoft.com/office/drawing/2014/main" id="{07773C99-9B91-335A-7921-3CE22808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7432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0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148819-7D35-4941-8717-D4CFA1D36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x-none" sz="3600" b="1">
                <a:ea typeface="ＭＳ Ｐゴシック" charset="-128"/>
              </a:rPr>
              <a:t>Bulimia Nervosa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3980B36-7569-F940-B222-7A669A60B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 dirty="0">
                <a:ea typeface="ＭＳ Ｐゴシック" charset="-128"/>
              </a:rPr>
              <a:t>Binge Eating – Hallmark of Bulimia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Binge-eating excess amounts of food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Eating is perceived as uncontrollable</a:t>
            </a:r>
            <a:endParaRPr lang="en-US" altLang="x-none" sz="2400" b="1" i="1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 dirty="0">
                <a:ea typeface="ＭＳ Ｐゴシック" charset="-128"/>
              </a:rPr>
              <a:t>Compensatory Behaviors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Purging -self-induced vomiting, diuretics, laxatives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Some exercise excessively, whereas others fast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endParaRPr lang="en-US" altLang="x-none" b="1" dirty="0"/>
          </a:p>
        </p:txBody>
      </p:sp>
      <p:pic>
        <p:nvPicPr>
          <p:cNvPr id="18435" name="Picture 6" descr="MCFD00179_0000[1]">
            <a:extLst>
              <a:ext uri="{FF2B5EF4-FFF2-40B4-BE49-F238E27FC236}">
                <a16:creationId xmlns:a16="http://schemas.microsoft.com/office/drawing/2014/main" id="{731334E9-4143-5044-964E-38C8490D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81000"/>
            <a:ext cx="2209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2A5D724-436B-1341-9CE6-34EB3DCF1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ea typeface="ＭＳ Ｐゴシック" charset="-128"/>
              </a:rPr>
              <a:t>Bulimia Nervosa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3104926-095B-0E4F-9955-DBC54CFB6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 dirty="0"/>
              <a:t>Associated Medical Features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Tend to be normal weight or slightly overweight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Purging methods can result in severe medical problems</a:t>
            </a:r>
          </a:p>
          <a:p>
            <a:pPr lvl="2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b="1" dirty="0">
                <a:ea typeface="ＭＳ Ｐゴシック" charset="0"/>
              </a:rPr>
              <a:t>Erosion of dental enamel, electrolyte imbalance</a:t>
            </a:r>
          </a:p>
          <a:p>
            <a:pPr lvl="2" eaLnBrk="1" hangingPunct="1">
              <a:buFont typeface="Wingdings" charset="0"/>
              <a:buBlip>
                <a:blip r:embed="rId3"/>
              </a:buBlip>
              <a:defRPr/>
            </a:pPr>
            <a:r>
              <a:rPr lang="en-US" b="1" dirty="0">
                <a:ea typeface="ＭＳ Ｐゴシック" charset="0"/>
              </a:rPr>
              <a:t>Kidney failure, cardiac arrhythmia, seizures, intestinal problems, permanent colon damage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Comorbid with other disorders (mood, anxiety, substance abuse)</a:t>
            </a:r>
          </a:p>
          <a:p>
            <a:pPr lvl="2" eaLnBrk="1" hangingPunct="1">
              <a:buFont typeface="Wingdings" charset="0"/>
              <a:buNone/>
              <a:defRPr/>
            </a:pPr>
            <a:endParaRPr lang="en-US" b="1" dirty="0">
              <a:ea typeface="ＭＳ Ｐゴシック" charset="0"/>
            </a:endParaRPr>
          </a:p>
        </p:txBody>
      </p:sp>
      <p:pic>
        <p:nvPicPr>
          <p:cNvPr id="20483" name="Picture 4" descr="MCj02871650000[1]">
            <a:extLst>
              <a:ext uri="{FF2B5EF4-FFF2-40B4-BE49-F238E27FC236}">
                <a16:creationId xmlns:a16="http://schemas.microsoft.com/office/drawing/2014/main" id="{C36F028E-7718-574A-9A5B-8560682B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01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F0DDF21-3252-0A45-A45D-79A6749E2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ea typeface="ＭＳ Ｐゴシック" charset="-128"/>
              </a:rPr>
              <a:t>Anorexia Nervosa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8270DB-7205-E04F-9FFE-235FEE1C9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638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4000" b="1" i="1" dirty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 dirty="0">
                <a:ea typeface="ＭＳ Ｐゴシック" charset="-128"/>
              </a:rPr>
              <a:t>Successful Weight Loss – Hallmark of Anorexia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Very low weight for age, height, and sex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Intense fear of obesity and losing control over eating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Relentless pursuit of thinness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Misperceptions about body shape/size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Often begins with dieting</a:t>
            </a:r>
          </a:p>
          <a:p>
            <a:pPr lvl="1"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 dirty="0"/>
              <a:t>2 subtypes: restrictive &amp; binge-eating/purging </a:t>
            </a:r>
          </a:p>
        </p:txBody>
      </p:sp>
      <p:pic>
        <p:nvPicPr>
          <p:cNvPr id="22531" name="Picture 4" descr="MCj01559730000[1]">
            <a:extLst>
              <a:ext uri="{FF2B5EF4-FFF2-40B4-BE49-F238E27FC236}">
                <a16:creationId xmlns:a16="http://schemas.microsoft.com/office/drawing/2014/main" id="{DCF4F6C4-A344-8E4C-82FB-363AA0C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5302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DC5BBF77-29B3-1C40-9117-C05A2B2BA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ea typeface="ＭＳ Ｐゴシック" charset="-128"/>
              </a:rPr>
              <a:t>Anorexia Medical Consequences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379DC1A-3E24-724D-A46A-B6E3EC9ED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52900"/>
          </a:xfrm>
        </p:spPr>
        <p:txBody>
          <a:bodyPr/>
          <a:lstStyle/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Amenorrhea – </a:t>
            </a:r>
            <a:r>
              <a:rPr lang="en-US" altLang="x-none" sz="2400" b="1">
                <a:ea typeface="ＭＳ Ｐゴシック" charset="-128"/>
              </a:rPr>
              <a:t>menstruation stops (most common)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>
                <a:ea typeface="ＭＳ Ｐゴシック" charset="-128"/>
              </a:rPr>
              <a:t>Dermatological (skin) problems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Lanugo – </a:t>
            </a:r>
            <a:r>
              <a:rPr lang="en-US" altLang="x-none" sz="2400" b="1">
                <a:ea typeface="ＭＳ Ｐゴシック" charset="-128"/>
              </a:rPr>
              <a:t>hair on limbs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>
                <a:ea typeface="ＭＳ Ｐゴシック" charset="-128"/>
              </a:rPr>
              <a:t>Cardiovascular problems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>
                <a:ea typeface="ＭＳ Ｐゴシック" charset="-128"/>
              </a:rPr>
              <a:t>Gastrointestinal problems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>
                <a:ea typeface="ＭＳ Ｐゴシック" charset="-128"/>
              </a:rPr>
              <a:t>Similar vomiting consequences as bulimia</a:t>
            </a: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>
                <a:ea typeface="ＭＳ Ｐゴシック" charset="-128"/>
              </a:rPr>
              <a:t>Most are comorbid for other psychological disorders</a:t>
            </a:r>
            <a:endParaRPr lang="en-US" altLang="x-none" sz="2400">
              <a:ea typeface="ＭＳ Ｐゴシック" charset="-128"/>
            </a:endParaRPr>
          </a:p>
          <a:p>
            <a:pPr eaLnBrk="1" hangingPunct="1">
              <a:buFont typeface="Wingdings" charset="2"/>
              <a:buBlip>
                <a:blip r:embed="rId3"/>
              </a:buBlip>
              <a:defRPr/>
            </a:pPr>
            <a:endParaRPr lang="en-US" altLang="x-none" sz="2400" b="1" i="1">
              <a:ea typeface="ＭＳ Ｐゴシック" charset="-128"/>
            </a:endParaRPr>
          </a:p>
        </p:txBody>
      </p:sp>
      <p:pic>
        <p:nvPicPr>
          <p:cNvPr id="24579" name="Picture 7" descr="MPj04069950000[1]">
            <a:extLst>
              <a:ext uri="{FF2B5EF4-FFF2-40B4-BE49-F238E27FC236}">
                <a16:creationId xmlns:a16="http://schemas.microsoft.com/office/drawing/2014/main" id="{CA856E5F-16DA-5E43-ACAD-56D933B4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474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FCA04A7-453A-B445-ACE1-AA6D27674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  <a:t>Binge-Eating Disorder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AA4C81-8B60-E844-B241-E6C684528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4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  <a:defRPr/>
            </a:pPr>
            <a:endParaRPr lang="en-US" sz="2400" b="1" i="1" dirty="0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Engage in food binges without compensatory behaviors</a:t>
            </a:r>
            <a:endParaRPr lang="en-US" sz="2400" b="1" i="1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 dirty="0"/>
              <a:t>Associated Features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Many persons with binge-eating disorder are obese, but anyone of any size can suffer with BED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Concerns about shape and weight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b="1" dirty="0">
                <a:ea typeface="ＭＳ Ｐゴシック" charset="0"/>
              </a:rPr>
              <a:t>Often older than people with bulimia &amp; anorexia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Comorbidity </a:t>
            </a:r>
            <a:r>
              <a:rPr lang="en-US" sz="2400" b="1" dirty="0">
                <a:ea typeface="ＭＳ Ｐゴシック" charset="0"/>
              </a:rPr>
              <a:t>with other psychological disorders (esp. depression)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endParaRPr lang="en-US" b="1" dirty="0">
              <a:ea typeface="ＭＳ Ｐゴシック" charset="0"/>
            </a:endParaRPr>
          </a:p>
        </p:txBody>
      </p:sp>
      <p:pic>
        <p:nvPicPr>
          <p:cNvPr id="26627" name="Picture 5" descr="MMj03033190000[1]">
            <a:extLst>
              <a:ext uri="{FF2B5EF4-FFF2-40B4-BE49-F238E27FC236}">
                <a16:creationId xmlns:a16="http://schemas.microsoft.com/office/drawing/2014/main" id="{7823AF11-0583-444A-870C-90A186A537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0"/>
            <a:ext cx="1546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9B787B6-9735-5446-9093-B92BC2B83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x-none" sz="3600" b="1" dirty="0">
                <a:ea typeface="ＭＳ Ｐゴシック" charset="-128"/>
              </a:rPr>
              <a:t>Eating Disorders Statistics  </a:t>
            </a:r>
            <a:br>
              <a:rPr lang="en-US" altLang="x-none" sz="3600" b="1" dirty="0">
                <a:ea typeface="ＭＳ Ｐゴシック" charset="-128"/>
              </a:rPr>
            </a:br>
            <a:endParaRPr lang="en-US" altLang="x-none" sz="3600" b="1" dirty="0">
              <a:ea typeface="ＭＳ Ｐゴシック" charset="-12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C9C091-D9D3-9748-AB14-DD83947FF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4900"/>
          </a:xfrm>
        </p:spPr>
        <p:txBody>
          <a:bodyPr/>
          <a:lstStyle/>
          <a:p>
            <a:pPr marL="514350" indent="-514350">
              <a:defRPr/>
            </a:pPr>
            <a:r>
              <a:rPr lang="en-US" sz="2800" dirty="0"/>
              <a:t>Lifetime prevalence of anorexia (U.S.A.) </a:t>
            </a:r>
          </a:p>
          <a:p>
            <a:pPr lvl="1" indent="-514350">
              <a:defRPr/>
            </a:pPr>
            <a:r>
              <a:rPr lang="en-US" sz="2400" dirty="0"/>
              <a:t>1% for women; .3% for men</a:t>
            </a:r>
          </a:p>
          <a:p>
            <a:pPr marL="514350" indent="-514350">
              <a:defRPr/>
            </a:pPr>
            <a:r>
              <a:rPr lang="en-US" sz="2800" dirty="0"/>
              <a:t>Lifetime prevalence of bulimia (U.S.A.) </a:t>
            </a:r>
          </a:p>
          <a:p>
            <a:pPr lvl="1" indent="-514350">
              <a:defRPr/>
            </a:pPr>
            <a:r>
              <a:rPr lang="en-US" sz="2400" dirty="0"/>
              <a:t>1.5% for women; .5% for men</a:t>
            </a:r>
          </a:p>
          <a:p>
            <a:pPr marL="514350" indent="-514350">
              <a:defRPr/>
            </a:pPr>
            <a:r>
              <a:rPr lang="en-US" sz="2800" dirty="0"/>
              <a:t>Lifetime prevalence of binge-eating disorder (U.S.A.) </a:t>
            </a:r>
          </a:p>
          <a:p>
            <a:pPr lvl="1" indent="-514350">
              <a:defRPr/>
            </a:pPr>
            <a:r>
              <a:rPr lang="en-US" sz="2400" dirty="0"/>
              <a:t>3.5% for women; 2% for men</a:t>
            </a:r>
          </a:p>
          <a:p>
            <a:pPr marL="514350" indent="-514350">
              <a:defRPr/>
            </a:pPr>
            <a:r>
              <a:rPr lang="en-US" sz="2800" dirty="0"/>
              <a:t>Most cases of anorexia, bulimia, and binge-eating disorder begin during adolescence and young adulthood.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2400" b="1" dirty="0"/>
          </a:p>
        </p:txBody>
      </p:sp>
      <p:pic>
        <p:nvPicPr>
          <p:cNvPr id="28675" name="Picture 5" descr="MPj04034660000[1]">
            <a:extLst>
              <a:ext uri="{FF2B5EF4-FFF2-40B4-BE49-F238E27FC236}">
                <a16:creationId xmlns:a16="http://schemas.microsoft.com/office/drawing/2014/main" id="{C426FA0D-8FC1-8141-928C-FA373D0B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0"/>
            <a:ext cx="1706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84BF0BF-5A6E-C448-BBB2-2F7577271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ea typeface="ＭＳ Ｐゴシック" charset="-128"/>
              </a:rPr>
              <a:t>Causes of Bulimia and Anorexia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2770067-2F19-A347-B49C-5CE78947D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9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/>
              <a:t>Culture &amp; Standards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Cultural imperative for thinness/increased dieting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Standards of ideal body size changing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Male vs. female standards/Social group pressures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/>
              <a:t>Family issues &amp; Genetics</a:t>
            </a:r>
            <a:endParaRPr lang="en-US" sz="2400" b="1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Family is success driven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Runs in families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Blip>
                <a:blip r:embed="rId3"/>
              </a:buBlip>
              <a:defRPr/>
            </a:pPr>
            <a:r>
              <a:rPr lang="en-US" sz="2400" b="1" i="1"/>
              <a:t>Psychological Dimensions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Low sense of personal control/self-confidence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Perfectionistic attitudes &amp; distorted body image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r>
              <a:rPr lang="en-US" sz="2400" b="1">
                <a:ea typeface="ＭＳ Ｐゴシック" charset="0"/>
              </a:rPr>
              <a:t>Mood intolerance/anxiety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None/>
              <a:defRPr/>
            </a:pPr>
            <a:endParaRPr lang="en-US" sz="2400" b="1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0"/>
              <a:buChar char="n"/>
              <a:defRPr/>
            </a:pPr>
            <a:endParaRPr lang="en-US" sz="2000" b="1">
              <a:ea typeface="ＭＳ Ｐゴシック" charset="0"/>
            </a:endParaRPr>
          </a:p>
        </p:txBody>
      </p:sp>
      <p:pic>
        <p:nvPicPr>
          <p:cNvPr id="30723" name="Picture 7" descr="MPj03211310000[1]">
            <a:extLst>
              <a:ext uri="{FF2B5EF4-FFF2-40B4-BE49-F238E27FC236}">
                <a16:creationId xmlns:a16="http://schemas.microsoft.com/office/drawing/2014/main" id="{A843995A-FD2A-6F46-B9E7-EA49B2DB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057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9F406F4-4193-6F4D-A362-A0788027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722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>
                <a:solidFill>
                  <a:schemeClr val="tx1"/>
                </a:solidFill>
                <a:ea typeface="ＭＳ Ｐゴシック" charset="-128"/>
              </a:rPr>
              <a:t>Treatment of Eating Disorders</a:t>
            </a:r>
            <a:r>
              <a:rPr lang="en-US" altLang="x-none" sz="4800" b="1">
                <a:solidFill>
                  <a:schemeClr val="tx1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BEB82A-7369-2F43-B373-2DC221EFD1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458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Medical and Drug Treatments – </a:t>
            </a:r>
            <a:r>
              <a:rPr lang="en-US" altLang="x-none" sz="2400" b="1">
                <a:ea typeface="ＭＳ Ｐゴシック" charset="-128"/>
              </a:rPr>
              <a:t>antidepressants effective for bulimia but not anorexia</a:t>
            </a:r>
            <a:r>
              <a:rPr lang="en-US" altLang="x-none" sz="2400" b="1" i="1">
                <a:ea typeface="ＭＳ Ｐゴシック" charset="-128"/>
              </a:rPr>
              <a:t>   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Weight restoration for anorexics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Long-term prognosis for anorexia is poorer than for bulimia</a:t>
            </a:r>
            <a:endParaRPr lang="en-US" altLang="x-none" sz="2400" b="1" i="1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Psychosocial Treatments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Cognitive-behavior therapy (CBT)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Interpersonal psychotherapy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Self-help programs (OA) 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r>
              <a:rPr lang="en-US" altLang="x-none" sz="2400" b="1" i="1">
                <a:ea typeface="ＭＳ Ｐゴシック" charset="-128"/>
              </a:rPr>
              <a:t>Preventing eating disorders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Early concern over weight is predictor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Char char="n"/>
              <a:defRPr/>
            </a:pPr>
            <a:r>
              <a:rPr lang="en-US" altLang="x-none" sz="2400" b="1"/>
              <a:t>Emphasis on normalcy of weight gain after puberty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2400" b="1" i="1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1800" b="1"/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endParaRPr lang="en-US" altLang="x-none" sz="1200" b="1"/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None/>
              <a:defRPr/>
            </a:pPr>
            <a:r>
              <a:rPr lang="en-US" altLang="x-none" sz="1200" b="1"/>
              <a:t>  </a:t>
            </a:r>
            <a:endParaRPr lang="en-US" altLang="x-none" sz="1200" b="1" i="1"/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  <a:buFont typeface="Wingdings" charset="2"/>
              <a:buBlip>
                <a:blip r:embed="rId3"/>
              </a:buBlip>
              <a:defRPr/>
            </a:pPr>
            <a:endParaRPr lang="en-US" altLang="x-none" sz="500" b="1">
              <a:ea typeface="ＭＳ Ｐゴシック" charset="-128"/>
            </a:endParaRPr>
          </a:p>
        </p:txBody>
      </p:sp>
      <p:pic>
        <p:nvPicPr>
          <p:cNvPr id="32771" name="Picture 15" descr="MCj03610140000[1]">
            <a:extLst>
              <a:ext uri="{FF2B5EF4-FFF2-40B4-BE49-F238E27FC236}">
                <a16:creationId xmlns:a16="http://schemas.microsoft.com/office/drawing/2014/main" id="{AD2B18A8-3C42-7A43-912F-2ABBDC42B0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124200"/>
            <a:ext cx="1817688" cy="178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893</TotalTime>
  <Words>895</Words>
  <Application>Microsoft Macintosh PowerPoint</Application>
  <PresentationFormat>On-screen Show (4:3)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</vt:lpstr>
      <vt:lpstr>Wingdings</vt:lpstr>
      <vt:lpstr>Digital Dots</vt:lpstr>
      <vt:lpstr> Eating &amp; Sleep Disorders </vt:lpstr>
      <vt:lpstr>Bulimia Nervosa</vt:lpstr>
      <vt:lpstr>Bulimia Nervosa</vt:lpstr>
      <vt:lpstr>Anorexia Nervosa</vt:lpstr>
      <vt:lpstr>Anorexia Medical Consequences</vt:lpstr>
      <vt:lpstr>Binge-Eating Disorder</vt:lpstr>
      <vt:lpstr>Eating Disorders Statistics   </vt:lpstr>
      <vt:lpstr>Causes of Bulimia and Anorexia</vt:lpstr>
      <vt:lpstr>Treatment of Eating Disorders </vt:lpstr>
      <vt:lpstr>Sleep Disorders</vt:lpstr>
      <vt:lpstr>Insomnia Disorder </vt:lpstr>
      <vt:lpstr> Hypersomnolence Disorder </vt:lpstr>
      <vt:lpstr>Narcolepsy</vt:lpstr>
      <vt:lpstr> Breathing-Related  Sleep Disorders </vt:lpstr>
      <vt:lpstr> Circadian Rhythm Sleep Disorders </vt:lpstr>
      <vt:lpstr>Medical Treatments  for Sleep Disorders</vt:lpstr>
      <vt:lpstr>Medical Treatments (continued)</vt:lpstr>
      <vt:lpstr>Psychological &amp; Environmental Treatments</vt:lpstr>
      <vt:lpstr>The Parasomnias</vt:lpstr>
    </vt:vector>
  </TitlesOfParts>
  <Company>Words &amp; Images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Durand and Barlow Chapter 8:  Eating and Sleep Disorders</dc:title>
  <dc:creator>Brynn Cobb</dc:creator>
  <cp:lastModifiedBy>Amber Gilewski</cp:lastModifiedBy>
  <cp:revision>109</cp:revision>
  <dcterms:created xsi:type="dcterms:W3CDTF">2002-11-04T20:41:49Z</dcterms:created>
  <dcterms:modified xsi:type="dcterms:W3CDTF">2023-04-20T02:53:33Z</dcterms:modified>
</cp:coreProperties>
</file>